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docProps/custom.xml" ContentType="application/vnd.openxmlformats-officedocument.custom-properties+xml"/>
  <Default Extension="gif" ContentType="image/gif"/>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p:sldMasterIdLst>
    <p:sldMasterId id="2147483664" r:id="rId1"/>
  </p:sldMasterIdLst>
  <p:notesMasterIdLst>
    <p:notesMasterId r:id="rId12"/>
  </p:notesMasterIdLst>
  <p:handoutMasterIdLst>
    <p:handoutMasterId r:id="rId13"/>
  </p:handoutMasterIdLst>
  <p:sldIdLst>
    <p:sldId id="256" r:id="rId2"/>
    <p:sldId id="274" r:id="rId3"/>
    <p:sldId id="275" r:id="rId4"/>
    <p:sldId id="268" r:id="rId5"/>
    <p:sldId id="269" r:id="rId6"/>
    <p:sldId id="270" r:id="rId7"/>
    <p:sldId id="271" r:id="rId8"/>
    <p:sldId id="272" r:id="rId9"/>
    <p:sldId id="273" r:id="rId10"/>
    <p:sldId id="276" r:id="rId11"/>
  </p:sldIdLst>
  <p:sldSz cx="9144000" cy="6858000" type="screen4x3"/>
  <p:notesSz cx="6858000" cy="9144000"/>
  <p:defaultTextStyle>
    <a:defPPr>
      <a:defRPr lang="en-US"/>
    </a:defPPr>
    <a:lvl1pPr marL="0" algn="l" defTabSz="914400" rtl="0" latinLnBrk="0">
      <a:defRPr sz="1800" kern="1200">
        <a:solidFill>
          <a:schemeClr val="tx1"/>
        </a:solidFill>
        <a:latin typeface="+mn-lt"/>
        <a:ea typeface="+mn-ea"/>
        <a:cs typeface="+mn-cs"/>
      </a:defRPr>
    </a:lvl1pPr>
    <a:lvl2pPr marL="457200" algn="l" defTabSz="914400" rtl="0" latinLnBrk="0">
      <a:defRPr sz="1800" kern="1200">
        <a:solidFill>
          <a:schemeClr val="tx1"/>
        </a:solidFill>
        <a:latin typeface="+mn-lt"/>
        <a:ea typeface="+mn-ea"/>
        <a:cs typeface="+mn-cs"/>
      </a:defRPr>
    </a:lvl2pPr>
    <a:lvl3pPr marL="914400" algn="l" defTabSz="914400" rtl="0" latinLnBrk="0">
      <a:defRPr sz="1800" kern="1200">
        <a:solidFill>
          <a:schemeClr val="tx1"/>
        </a:solidFill>
        <a:latin typeface="+mn-lt"/>
        <a:ea typeface="+mn-ea"/>
        <a:cs typeface="+mn-cs"/>
      </a:defRPr>
    </a:lvl3pPr>
    <a:lvl4pPr marL="1371600" algn="l" defTabSz="914400" rtl="0" latinLnBrk="0">
      <a:defRPr sz="1800" kern="1200">
        <a:solidFill>
          <a:schemeClr val="tx1"/>
        </a:solidFill>
        <a:latin typeface="+mn-lt"/>
        <a:ea typeface="+mn-ea"/>
        <a:cs typeface="+mn-cs"/>
      </a:defRPr>
    </a:lvl4pPr>
    <a:lvl5pPr marL="1828800" algn="l" defTabSz="914400" rtl="0" latinLnBrk="0">
      <a:defRPr sz="1800" kern="1200">
        <a:solidFill>
          <a:schemeClr val="tx1"/>
        </a:solidFill>
        <a:latin typeface="+mn-lt"/>
        <a:ea typeface="+mn-ea"/>
        <a:cs typeface="+mn-cs"/>
      </a:defRPr>
    </a:lvl5pPr>
    <a:lvl6pPr marL="2286000" algn="l" defTabSz="914400" rtl="0" latinLnBrk="0">
      <a:defRPr sz="1800" kern="1200">
        <a:solidFill>
          <a:schemeClr val="tx1"/>
        </a:solidFill>
        <a:latin typeface="+mn-lt"/>
        <a:ea typeface="+mn-ea"/>
        <a:cs typeface="+mn-cs"/>
      </a:defRPr>
    </a:lvl6pPr>
    <a:lvl7pPr marL="2743200" algn="l" defTabSz="914400" rtl="0" latinLnBrk="0">
      <a:defRPr sz="1800" kern="1200">
        <a:solidFill>
          <a:schemeClr val="tx1"/>
        </a:solidFill>
        <a:latin typeface="+mn-lt"/>
        <a:ea typeface="+mn-ea"/>
        <a:cs typeface="+mn-cs"/>
      </a:defRPr>
    </a:lvl7pPr>
    <a:lvl8pPr marL="3200400" algn="l" defTabSz="914400" rtl="0" latinLnBrk="0">
      <a:defRPr sz="1800" kern="1200">
        <a:solidFill>
          <a:schemeClr val="tx1"/>
        </a:solidFill>
        <a:latin typeface="+mn-lt"/>
        <a:ea typeface="+mn-ea"/>
        <a:cs typeface="+mn-cs"/>
      </a:defRPr>
    </a:lvl8pPr>
    <a:lvl9pPr marL="3657600" algn="l" defTabSz="914400" rtl="0" latinLnBrk="0">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ADA7A"/>
    <a:srgbClr val="FDF1D7"/>
  </p:clrMru>
</p:presentationPr>
</file>

<file path=ppt/tableStyles.xml><?xml version="1.0" encoding="utf-8"?>
<a:tblStyleLst xmlns:a="http://schemas.openxmlformats.org/drawingml/2006/main" def="{B301B821-A1FF-4177-AEE7-76D212191A09}">
  <a:tblStyle styleId="{3C2FFA5D-87B4-456A-9821-1D502468CF0F}" styleName="Téma alapján készült stílus 1 – 1. jelölőszín">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4822" autoAdjust="0"/>
    <p:restoredTop sz="86384" autoAdjust="0"/>
  </p:normalViewPr>
  <p:slideViewPr>
    <p:cSldViewPr>
      <p:cViewPr>
        <p:scale>
          <a:sx n="66" d="100"/>
          <a:sy n="66" d="100"/>
        </p:scale>
        <p:origin x="-1278" y="-61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handoutMaster" Target="handoutMasters/handout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Rectangle 2"/>
          <p:cNvSpPr>
            <a:spLocks noGrp="1"/>
          </p:cNvSpPr>
          <p:nvPr>
            <p:ph type="hdr" sz="quarter"/>
          </p:nvPr>
        </p:nvSpPr>
        <p:spPr>
          <a:xfrm>
            <a:off x="0" y="0"/>
            <a:ext cx="2971800" cy="457200"/>
          </a:xfrm>
          <a:prstGeom prst="rect">
            <a:avLst/>
          </a:prstGeom>
        </p:spPr>
        <p:txBody>
          <a:bodyPr vert="horz"/>
          <a:lstStyle/>
          <a:p>
            <a:endParaRPr lang="en-US" dirty="0"/>
          </a:p>
        </p:txBody>
      </p:sp>
      <p:sp>
        <p:nvSpPr>
          <p:cNvPr id="3" name="Rectangle 3"/>
          <p:cNvSpPr>
            <a:spLocks noGrp="1"/>
          </p:cNvSpPr>
          <p:nvPr>
            <p:ph type="dt" sz="quarter" idx="1"/>
          </p:nvPr>
        </p:nvSpPr>
        <p:spPr>
          <a:xfrm>
            <a:off x="3884613" y="0"/>
            <a:ext cx="2971800" cy="457200"/>
          </a:xfrm>
          <a:prstGeom prst="rect">
            <a:avLst/>
          </a:prstGeom>
        </p:spPr>
        <p:txBody>
          <a:bodyPr vert="horz"/>
          <a:lstStyle/>
          <a:p>
            <a:fld id="{03170175-C3ED-4C72-B085-79CCCD670CC9}" type="datetimeFigureOut">
              <a:rPr lang="en-US" smtClean="0"/>
              <a:pPr/>
              <a:t>4/2/2010</a:t>
            </a:fld>
            <a:endParaRPr lang="en-US" dirty="0"/>
          </a:p>
        </p:txBody>
      </p:sp>
      <p:sp>
        <p:nvSpPr>
          <p:cNvPr id="4" name="Rectangle 4"/>
          <p:cNvSpPr>
            <a:spLocks noGrp="1"/>
          </p:cNvSpPr>
          <p:nvPr>
            <p:ph type="ftr" sz="quarter" idx="2"/>
          </p:nvPr>
        </p:nvSpPr>
        <p:spPr>
          <a:xfrm>
            <a:off x="0" y="8685213"/>
            <a:ext cx="2971800" cy="457200"/>
          </a:xfrm>
          <a:prstGeom prst="rect">
            <a:avLst/>
          </a:prstGeom>
        </p:spPr>
        <p:txBody>
          <a:bodyPr vert="horz"/>
          <a:lstStyle/>
          <a:p>
            <a:endParaRPr lang="en-US" dirty="0"/>
          </a:p>
        </p:txBody>
      </p:sp>
      <p:sp>
        <p:nvSpPr>
          <p:cNvPr id="5" name="Rectangle 5"/>
          <p:cNvSpPr>
            <a:spLocks noGrp="1"/>
          </p:cNvSpPr>
          <p:nvPr>
            <p:ph type="sldNum" sz="quarter" idx="3"/>
          </p:nvPr>
        </p:nvSpPr>
        <p:spPr>
          <a:xfrm>
            <a:off x="3884613" y="8685213"/>
            <a:ext cx="2971800" cy="457200"/>
          </a:xfrm>
          <a:prstGeom prst="rect">
            <a:avLst/>
          </a:prstGeom>
        </p:spPr>
        <p:txBody>
          <a:bodyPr vert="horz"/>
          <a:lstStyle/>
          <a:p>
            <a:fld id="{92977F1F-E40B-4E53-8E11-28ED506983A2}" type="slidenum">
              <a:rPr lang="en-US" smtClean="0"/>
              <a:pPr/>
              <a:t>‹#›</a:t>
            </a:fld>
            <a:endParaRPr lang="en-US" dirty="0"/>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Rectangle 2"/>
          <p:cNvSpPr>
            <a:spLocks noGrp="1"/>
          </p:cNvSpPr>
          <p:nvPr>
            <p:ph type="hdr" sz="quarter"/>
          </p:nvPr>
        </p:nvSpPr>
        <p:spPr>
          <a:xfrm>
            <a:off x="0" y="0"/>
            <a:ext cx="2971800" cy="457200"/>
          </a:xfrm>
          <a:prstGeom prst="rect">
            <a:avLst/>
          </a:prstGeom>
        </p:spPr>
        <p:txBody>
          <a:bodyPr vert="horz"/>
          <a:lstStyle/>
          <a:p>
            <a:endParaRPr lang="en-US" dirty="0"/>
          </a:p>
        </p:txBody>
      </p:sp>
      <p:sp>
        <p:nvSpPr>
          <p:cNvPr id="3" name="Rectangle 3"/>
          <p:cNvSpPr>
            <a:spLocks noGrp="1"/>
          </p:cNvSpPr>
          <p:nvPr>
            <p:ph type="dt" idx="1"/>
          </p:nvPr>
        </p:nvSpPr>
        <p:spPr>
          <a:xfrm>
            <a:off x="3884613" y="0"/>
            <a:ext cx="2971800" cy="457200"/>
          </a:xfrm>
          <a:prstGeom prst="rect">
            <a:avLst/>
          </a:prstGeom>
        </p:spPr>
        <p:txBody>
          <a:bodyPr vert="horz"/>
          <a:lstStyle/>
          <a:p>
            <a:fld id="{2D9FB51A-E05F-4494-ADA5-A77EAE266FCF}" type="datetimeFigureOut">
              <a:rPr lang="en-US" smtClean="0"/>
              <a:pPr/>
              <a:t>4/2/2010</a:t>
            </a:fld>
            <a:endParaRPr lang="en-US" dirty="0"/>
          </a:p>
        </p:txBody>
      </p:sp>
      <p:sp>
        <p:nvSpPr>
          <p:cNvPr id="4" name="Rectangle 4"/>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anchor="ctr"/>
          <a:lstStyle/>
          <a:p>
            <a:endParaRPr lang="en-US" dirty="0"/>
          </a:p>
        </p:txBody>
      </p:sp>
      <p:sp>
        <p:nvSpPr>
          <p:cNvPr id="5" name="Rectangle 5"/>
          <p:cNvSpPr>
            <a:spLocks noGrp="1"/>
          </p:cNvSpPr>
          <p:nvPr>
            <p:ph type="body" sz="quarter" idx="3"/>
          </p:nvPr>
        </p:nvSpPr>
        <p:spPr>
          <a:xfrm>
            <a:off x="685800" y="4343400"/>
            <a:ext cx="5486400" cy="4114800"/>
          </a:xfrm>
          <a:prstGeom prst="rect">
            <a:avLst/>
          </a:prstGeom>
        </p:spPr>
        <p:txBody>
          <a:bodyPr vert="horz">
            <a:normAutofit/>
          </a:bodyPr>
          <a:lstStyle/>
          <a:p>
            <a:pPr lvl="0"/>
            <a:r>
              <a:rPr lang="en-US" noProof="1" smtClean="0"/>
              <a:t>Mintaszöveg szerkesztése </a:t>
            </a:r>
            <a:endParaRPr lang="en-US"/>
          </a:p>
          <a:p>
            <a:pPr lvl="1"/>
            <a:r>
              <a:rPr lang="en-US" noProof="1" smtClean="0"/>
              <a:t>Második szint</a:t>
            </a:r>
          </a:p>
          <a:p>
            <a:pPr lvl="2"/>
            <a:r>
              <a:rPr lang="en-US" noProof="1" smtClean="0"/>
              <a:t>Harmadik szint</a:t>
            </a:r>
          </a:p>
          <a:p>
            <a:pPr lvl="3"/>
            <a:r>
              <a:rPr lang="en-US" noProof="1" smtClean="0"/>
              <a:t>Negyedik szint</a:t>
            </a:r>
          </a:p>
          <a:p>
            <a:pPr lvl="4"/>
            <a:r>
              <a:rPr lang="en-US" noProof="1" smtClean="0"/>
              <a:t>Ötödik szint</a:t>
            </a:r>
            <a:endParaRPr lang="en-US"/>
          </a:p>
        </p:txBody>
      </p:sp>
      <p:sp>
        <p:nvSpPr>
          <p:cNvPr id="6" name="Rectangle 6"/>
          <p:cNvSpPr>
            <a:spLocks noGrp="1"/>
          </p:cNvSpPr>
          <p:nvPr>
            <p:ph type="ftr" sz="quarter" idx="4"/>
          </p:nvPr>
        </p:nvSpPr>
        <p:spPr>
          <a:xfrm>
            <a:off x="0" y="8685213"/>
            <a:ext cx="2971800" cy="457200"/>
          </a:xfrm>
          <a:prstGeom prst="rect">
            <a:avLst/>
          </a:prstGeom>
        </p:spPr>
        <p:txBody>
          <a:bodyPr vert="horz"/>
          <a:lstStyle/>
          <a:p>
            <a:endParaRPr lang="en-US" dirty="0"/>
          </a:p>
        </p:txBody>
      </p:sp>
      <p:sp>
        <p:nvSpPr>
          <p:cNvPr id="7" name="Rectangle 7"/>
          <p:cNvSpPr>
            <a:spLocks noGrp="1"/>
          </p:cNvSpPr>
          <p:nvPr>
            <p:ph type="sldNum" sz="quarter" idx="5"/>
          </p:nvPr>
        </p:nvSpPr>
        <p:spPr>
          <a:xfrm>
            <a:off x="3884613" y="8685213"/>
            <a:ext cx="2971800" cy="457200"/>
          </a:xfrm>
          <a:prstGeom prst="rect">
            <a:avLst/>
          </a:prstGeom>
        </p:spPr>
        <p:txBody>
          <a:bodyPr vert="horz"/>
          <a:lstStyle/>
          <a:p>
            <a:fld id="{13CD1B0D-083E-4DA2-81AD-16B7E971189E}" type="slidenum">
              <a:rPr lang="en-US" smtClean="0"/>
              <a:pPr/>
              <a:t>‹#›</a:t>
            </a:fld>
            <a:endParaRPr lang="en-US" dirty="0"/>
          </a:p>
        </p:txBody>
      </p:sp>
    </p:spTree>
  </p:cSld>
  <p:clrMap bg1="lt1" tx1="dk1" bg2="lt2" tx2="dk2" accent1="accent1" accent2="accent2" accent3="accent3" accent4="accent4" accent5="accent5" accent6="accent6" hlink="hlink" folHlink="folHlink"/>
  <p:notesStyle>
    <a:lvl1pPr marL="0" algn="l" rtl="0">
      <a:defRPr sz="1200" kern="1200">
        <a:solidFill>
          <a:schemeClr val="tx1"/>
        </a:solidFill>
        <a:latin typeface="+mn-lt"/>
        <a:ea typeface="+mn-ea"/>
        <a:cs typeface="+mn-cs"/>
      </a:defRPr>
    </a:lvl1pPr>
    <a:lvl2pPr marL="457200" algn="l" rtl="0">
      <a:defRPr sz="1200" kern="1200">
        <a:solidFill>
          <a:schemeClr val="tx1"/>
        </a:solidFill>
        <a:latin typeface="+mn-lt"/>
        <a:ea typeface="+mn-ea"/>
        <a:cs typeface="+mn-cs"/>
      </a:defRPr>
    </a:lvl2pPr>
    <a:lvl3pPr marL="914400" algn="l" rtl="0">
      <a:defRPr sz="1200" kern="1200">
        <a:solidFill>
          <a:schemeClr val="tx1"/>
        </a:solidFill>
        <a:latin typeface="+mn-lt"/>
        <a:ea typeface="+mn-ea"/>
        <a:cs typeface="+mn-cs"/>
      </a:defRPr>
    </a:lvl3pPr>
    <a:lvl4pPr marL="1371600" algn="l" rtl="0">
      <a:defRPr sz="1200" kern="1200">
        <a:solidFill>
          <a:schemeClr val="tx1"/>
        </a:solidFill>
        <a:latin typeface="+mn-lt"/>
        <a:ea typeface="+mn-ea"/>
        <a:cs typeface="+mn-cs"/>
      </a:defRPr>
    </a:lvl4pPr>
    <a:lvl5pPr marL="1828800" algn="l" rtl="0">
      <a:defRPr sz="1200" kern="1200">
        <a:solidFill>
          <a:schemeClr val="tx1"/>
        </a:solidFill>
        <a:latin typeface="+mn-lt"/>
        <a:ea typeface="+mn-ea"/>
        <a:cs typeface="+mn-cs"/>
      </a:defRPr>
    </a:lvl5pPr>
    <a:lvl6pPr marL="2286000" algn="l" rtl="0">
      <a:defRPr sz="1200" kern="1200">
        <a:solidFill>
          <a:schemeClr val="tx1"/>
        </a:solidFill>
        <a:latin typeface="+mn-lt"/>
        <a:ea typeface="+mn-ea"/>
        <a:cs typeface="+mn-cs"/>
      </a:defRPr>
    </a:lvl6pPr>
    <a:lvl7pPr marL="2743200" algn="l" rtl="0">
      <a:defRPr sz="1200" kern="1200">
        <a:solidFill>
          <a:schemeClr val="tx1"/>
        </a:solidFill>
        <a:latin typeface="+mn-lt"/>
        <a:ea typeface="+mn-ea"/>
        <a:cs typeface="+mn-cs"/>
      </a:defRPr>
    </a:lvl7pPr>
    <a:lvl8pPr marL="3200400" algn="l" rtl="0">
      <a:defRPr sz="1200" kern="1200">
        <a:solidFill>
          <a:schemeClr val="tx1"/>
        </a:solidFill>
        <a:latin typeface="+mn-lt"/>
        <a:ea typeface="+mn-ea"/>
        <a:cs typeface="+mn-cs"/>
      </a:defRPr>
    </a:lvl8pPr>
    <a:lvl9pPr marL="3657600" algn="l" rtl="0">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Grp="1" noRot="1" noChangeAspect="1"/>
          </p:cNvSpPr>
          <p:nvPr>
            <p:ph type="sldImg"/>
          </p:nvPr>
        </p:nvSpPr>
        <p:spPr/>
        <p:txBody>
          <a:bodyPr/>
          <a:lstStyle/>
          <a:p>
            <a:endParaRPr lang="en-US" dirty="0"/>
          </a:p>
        </p:txBody>
      </p:sp>
      <p:sp>
        <p:nvSpPr>
          <p:cNvPr id="3" name="Rectangle 3"/>
          <p:cNvSpPr>
            <a:spLocks noGrp="1"/>
          </p:cNvSpPr>
          <p:nvPr>
            <p:ph type="body" idx="1"/>
          </p:nvPr>
        </p:nvSpPr>
        <p:spPr/>
        <p:txBody>
          <a:bodyPr/>
          <a:lstStyle/>
          <a:p>
            <a:endParaRPr lang="hu-HU" noProof="0" dirty="0"/>
          </a:p>
        </p:txBody>
      </p:sp>
      <p:sp>
        <p:nvSpPr>
          <p:cNvPr id="4" name="Rectangle 4"/>
          <p:cNvSpPr>
            <a:spLocks noGrp="1"/>
          </p:cNvSpPr>
          <p:nvPr>
            <p:ph type="dt" idx="10"/>
          </p:nvPr>
        </p:nvSpPr>
        <p:spPr/>
        <p:txBody>
          <a:bodyPr/>
          <a:lstStyle/>
          <a:p>
            <a:fld id="{2D9FB51A-E05F-4494-ADA5-A77EAE266FCF}" type="datetimeFigureOut">
              <a:rPr lang="en-US" smtClean="0"/>
              <a:pPr/>
              <a:t>4/2/2010</a:t>
            </a:fld>
            <a:endParaRPr lang="en-US" dirty="0"/>
          </a:p>
        </p:txBody>
      </p:sp>
      <p:sp>
        <p:nvSpPr>
          <p:cNvPr id="5" name="Rectangle 5"/>
          <p:cNvSpPr>
            <a:spLocks noGrp="1"/>
          </p:cNvSpPr>
          <p:nvPr>
            <p:ph type="ftr" sz="quarter" idx="11"/>
          </p:nvPr>
        </p:nvSpPr>
        <p:spPr/>
        <p:txBody>
          <a:bodyPr/>
          <a:lstStyle/>
          <a:p>
            <a:endParaRPr lang="en-US" dirty="0"/>
          </a:p>
        </p:txBody>
      </p:sp>
      <p:sp>
        <p:nvSpPr>
          <p:cNvPr id="6" name="Rectangle 6"/>
          <p:cNvSpPr>
            <a:spLocks noGrp="1"/>
          </p:cNvSpPr>
          <p:nvPr>
            <p:ph type="sldNum" sz="quarter" idx="12"/>
          </p:nvPr>
        </p:nvSpPr>
        <p:spPr/>
        <p:txBody>
          <a:bodyPr/>
          <a:lstStyle/>
          <a:p>
            <a:fld id="{13CD1B0D-083E-4DA2-81AD-16B7E971189E}" type="slidenum">
              <a:rPr lang="en-US" smtClean="0"/>
              <a:pPr/>
              <a:t>1</a:t>
            </a:fld>
            <a:endParaRPr lang="en-US" dirty="0"/>
          </a:p>
        </p:txBody>
      </p:sp>
      <p:sp>
        <p:nvSpPr>
          <p:cNvPr id="7" name="Rectangle 7"/>
          <p:cNvSpPr>
            <a:spLocks noGrp="1"/>
          </p:cNvSpPr>
          <p:nvPr>
            <p:ph type="hdr" sz="quarter" idx="13"/>
          </p:nvPr>
        </p:nvSpPr>
        <p:spPr/>
        <p:txBody>
          <a:bodyPr/>
          <a:lstStyle/>
          <a:p>
            <a:endParaRPr lang="en-U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Grp="1" noRot="1" noChangeAspect="1"/>
          </p:cNvSpPr>
          <p:nvPr>
            <p:ph type="sldImg"/>
          </p:nvPr>
        </p:nvSpPr>
        <p:spPr/>
        <p:txBody>
          <a:bodyPr/>
          <a:lstStyle/>
          <a:p>
            <a:endParaRPr lang="en-US" dirty="0"/>
          </a:p>
        </p:txBody>
      </p:sp>
      <p:sp>
        <p:nvSpPr>
          <p:cNvPr id="3" name="Rectangle 3"/>
          <p:cNvSpPr>
            <a:spLocks noGrp="1"/>
          </p:cNvSpPr>
          <p:nvPr>
            <p:ph type="body" idx="1"/>
          </p:nvPr>
        </p:nvSpPr>
        <p:spPr/>
        <p:txBody>
          <a:bodyPr/>
          <a:lstStyle/>
          <a:p>
            <a:endParaRPr lang="hu-HU" noProof="0" dirty="0"/>
          </a:p>
        </p:txBody>
      </p:sp>
      <p:sp>
        <p:nvSpPr>
          <p:cNvPr id="4" name="Rectangle 4"/>
          <p:cNvSpPr>
            <a:spLocks noGrp="1"/>
          </p:cNvSpPr>
          <p:nvPr>
            <p:ph type="dt" idx="10"/>
          </p:nvPr>
        </p:nvSpPr>
        <p:spPr/>
        <p:txBody>
          <a:bodyPr/>
          <a:lstStyle/>
          <a:p>
            <a:fld id="{2D9FB51A-E05F-4494-ADA5-A77EAE266FCF}" type="datetimeFigureOut">
              <a:rPr lang="en-US" smtClean="0"/>
              <a:pPr/>
              <a:t>4/3/2010</a:t>
            </a:fld>
            <a:endParaRPr lang="en-US" dirty="0"/>
          </a:p>
        </p:txBody>
      </p:sp>
      <p:sp>
        <p:nvSpPr>
          <p:cNvPr id="5" name="Rectangle 5"/>
          <p:cNvSpPr>
            <a:spLocks noGrp="1"/>
          </p:cNvSpPr>
          <p:nvPr>
            <p:ph type="ftr" sz="quarter" idx="11"/>
          </p:nvPr>
        </p:nvSpPr>
        <p:spPr/>
        <p:txBody>
          <a:bodyPr/>
          <a:lstStyle/>
          <a:p>
            <a:endParaRPr lang="en-US" dirty="0"/>
          </a:p>
        </p:txBody>
      </p:sp>
      <p:sp>
        <p:nvSpPr>
          <p:cNvPr id="6" name="Rectangle 6"/>
          <p:cNvSpPr>
            <a:spLocks noGrp="1"/>
          </p:cNvSpPr>
          <p:nvPr>
            <p:ph type="sldNum" sz="quarter" idx="12"/>
          </p:nvPr>
        </p:nvSpPr>
        <p:spPr/>
        <p:txBody>
          <a:bodyPr/>
          <a:lstStyle/>
          <a:p>
            <a:fld id="{13CD1B0D-083E-4DA2-81AD-16B7E971189E}" type="slidenum">
              <a:rPr lang="en-US" smtClean="0"/>
              <a:pPr/>
              <a:t>10</a:t>
            </a:fld>
            <a:endParaRPr lang="en-US" dirty="0"/>
          </a:p>
        </p:txBody>
      </p:sp>
      <p:sp>
        <p:nvSpPr>
          <p:cNvPr id="7" name="Rectangle 7"/>
          <p:cNvSpPr>
            <a:spLocks noGrp="1"/>
          </p:cNvSpPr>
          <p:nvPr>
            <p:ph type="hdr" sz="quarter" idx="13"/>
          </p:nvPr>
        </p:nvSpPr>
        <p:spPr/>
        <p:txBody>
          <a:bodyPr/>
          <a:lstStyle/>
          <a:p>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Grp="1" noRot="1" noChangeAspect="1"/>
          </p:cNvSpPr>
          <p:nvPr>
            <p:ph type="sldImg"/>
          </p:nvPr>
        </p:nvSpPr>
        <p:spPr/>
        <p:txBody>
          <a:bodyPr/>
          <a:lstStyle/>
          <a:p>
            <a:endParaRPr lang="en-US" dirty="0"/>
          </a:p>
        </p:txBody>
      </p:sp>
      <p:sp>
        <p:nvSpPr>
          <p:cNvPr id="3" name="Rectangle 3"/>
          <p:cNvSpPr>
            <a:spLocks noGrp="1"/>
          </p:cNvSpPr>
          <p:nvPr>
            <p:ph type="body" idx="1"/>
          </p:nvPr>
        </p:nvSpPr>
        <p:spPr/>
        <p:txBody>
          <a:bodyPr/>
          <a:lstStyle/>
          <a:p>
            <a:endParaRPr lang="hu-HU" noProof="0" dirty="0"/>
          </a:p>
        </p:txBody>
      </p:sp>
      <p:sp>
        <p:nvSpPr>
          <p:cNvPr id="4" name="Rectangle 4"/>
          <p:cNvSpPr>
            <a:spLocks noGrp="1"/>
          </p:cNvSpPr>
          <p:nvPr>
            <p:ph type="dt" idx="10"/>
          </p:nvPr>
        </p:nvSpPr>
        <p:spPr/>
        <p:txBody>
          <a:bodyPr/>
          <a:lstStyle/>
          <a:p>
            <a:fld id="{2D9FB51A-E05F-4494-ADA5-A77EAE266FCF}" type="datetimeFigureOut">
              <a:rPr lang="en-US" smtClean="0"/>
              <a:pPr/>
              <a:t>4/2/2010</a:t>
            </a:fld>
            <a:endParaRPr lang="en-US" dirty="0"/>
          </a:p>
        </p:txBody>
      </p:sp>
      <p:sp>
        <p:nvSpPr>
          <p:cNvPr id="5" name="Rectangle 5"/>
          <p:cNvSpPr>
            <a:spLocks noGrp="1"/>
          </p:cNvSpPr>
          <p:nvPr>
            <p:ph type="ftr" sz="quarter" idx="11"/>
          </p:nvPr>
        </p:nvSpPr>
        <p:spPr/>
        <p:txBody>
          <a:bodyPr/>
          <a:lstStyle/>
          <a:p>
            <a:endParaRPr lang="en-US" dirty="0"/>
          </a:p>
        </p:txBody>
      </p:sp>
      <p:sp>
        <p:nvSpPr>
          <p:cNvPr id="6" name="Rectangle 6"/>
          <p:cNvSpPr>
            <a:spLocks noGrp="1"/>
          </p:cNvSpPr>
          <p:nvPr>
            <p:ph type="sldNum" sz="quarter" idx="12"/>
          </p:nvPr>
        </p:nvSpPr>
        <p:spPr/>
        <p:txBody>
          <a:bodyPr/>
          <a:lstStyle/>
          <a:p>
            <a:fld id="{13CD1B0D-083E-4DA2-81AD-16B7E971189E}" type="slidenum">
              <a:rPr lang="en-US" smtClean="0"/>
              <a:pPr/>
              <a:t>2</a:t>
            </a:fld>
            <a:endParaRPr lang="en-US" dirty="0"/>
          </a:p>
        </p:txBody>
      </p:sp>
      <p:sp>
        <p:nvSpPr>
          <p:cNvPr id="7" name="Rectangle 7"/>
          <p:cNvSpPr>
            <a:spLocks noGrp="1"/>
          </p:cNvSpPr>
          <p:nvPr>
            <p:ph type="hdr" sz="quarter" idx="13"/>
          </p:nvPr>
        </p:nvSpPr>
        <p:spPr/>
        <p:txBody>
          <a:bodyPr/>
          <a:lstStyle/>
          <a:p>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Grp="1" noRot="1" noChangeAspect="1"/>
          </p:cNvSpPr>
          <p:nvPr>
            <p:ph type="sldImg"/>
          </p:nvPr>
        </p:nvSpPr>
        <p:spPr/>
        <p:txBody>
          <a:bodyPr/>
          <a:lstStyle/>
          <a:p>
            <a:endParaRPr lang="en-US" dirty="0"/>
          </a:p>
        </p:txBody>
      </p:sp>
      <p:sp>
        <p:nvSpPr>
          <p:cNvPr id="3" name="Rectangle 3"/>
          <p:cNvSpPr>
            <a:spLocks noGrp="1"/>
          </p:cNvSpPr>
          <p:nvPr>
            <p:ph type="body" idx="1"/>
          </p:nvPr>
        </p:nvSpPr>
        <p:spPr/>
        <p:txBody>
          <a:bodyPr/>
          <a:lstStyle/>
          <a:p>
            <a:endParaRPr lang="hu-HU" noProof="0" dirty="0"/>
          </a:p>
        </p:txBody>
      </p:sp>
      <p:sp>
        <p:nvSpPr>
          <p:cNvPr id="4" name="Rectangle 4"/>
          <p:cNvSpPr>
            <a:spLocks noGrp="1"/>
          </p:cNvSpPr>
          <p:nvPr>
            <p:ph type="dt" idx="10"/>
          </p:nvPr>
        </p:nvSpPr>
        <p:spPr/>
        <p:txBody>
          <a:bodyPr/>
          <a:lstStyle/>
          <a:p>
            <a:fld id="{2D9FB51A-E05F-4494-ADA5-A77EAE266FCF}" type="datetimeFigureOut">
              <a:rPr lang="en-US" smtClean="0"/>
              <a:pPr/>
              <a:t>4/2/2010</a:t>
            </a:fld>
            <a:endParaRPr lang="en-US" dirty="0"/>
          </a:p>
        </p:txBody>
      </p:sp>
      <p:sp>
        <p:nvSpPr>
          <p:cNvPr id="5" name="Rectangle 5"/>
          <p:cNvSpPr>
            <a:spLocks noGrp="1"/>
          </p:cNvSpPr>
          <p:nvPr>
            <p:ph type="ftr" sz="quarter" idx="11"/>
          </p:nvPr>
        </p:nvSpPr>
        <p:spPr/>
        <p:txBody>
          <a:bodyPr/>
          <a:lstStyle/>
          <a:p>
            <a:endParaRPr lang="en-US" dirty="0"/>
          </a:p>
        </p:txBody>
      </p:sp>
      <p:sp>
        <p:nvSpPr>
          <p:cNvPr id="6" name="Rectangle 6"/>
          <p:cNvSpPr>
            <a:spLocks noGrp="1"/>
          </p:cNvSpPr>
          <p:nvPr>
            <p:ph type="sldNum" sz="quarter" idx="12"/>
          </p:nvPr>
        </p:nvSpPr>
        <p:spPr/>
        <p:txBody>
          <a:bodyPr/>
          <a:lstStyle/>
          <a:p>
            <a:fld id="{13CD1B0D-083E-4DA2-81AD-16B7E971189E}" type="slidenum">
              <a:rPr lang="en-US" smtClean="0"/>
              <a:pPr/>
              <a:t>3</a:t>
            </a:fld>
            <a:endParaRPr lang="en-US" dirty="0"/>
          </a:p>
        </p:txBody>
      </p:sp>
      <p:sp>
        <p:nvSpPr>
          <p:cNvPr id="7" name="Rectangle 7"/>
          <p:cNvSpPr>
            <a:spLocks noGrp="1"/>
          </p:cNvSpPr>
          <p:nvPr>
            <p:ph type="hdr" sz="quarter" idx="13"/>
          </p:nvPr>
        </p:nvSpPr>
        <p:spPr/>
        <p:txBody>
          <a:bodyPr/>
          <a:lstStyle/>
          <a:p>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Grp="1" noRot="1" noChangeAspect="1"/>
          </p:cNvSpPr>
          <p:nvPr>
            <p:ph type="sldImg"/>
          </p:nvPr>
        </p:nvSpPr>
        <p:spPr/>
        <p:txBody>
          <a:bodyPr/>
          <a:lstStyle/>
          <a:p>
            <a:endParaRPr lang="en-US" dirty="0"/>
          </a:p>
        </p:txBody>
      </p:sp>
      <p:sp>
        <p:nvSpPr>
          <p:cNvPr id="3" name="Rectangle 3"/>
          <p:cNvSpPr>
            <a:spLocks noGrp="1"/>
          </p:cNvSpPr>
          <p:nvPr>
            <p:ph type="body" idx="1"/>
          </p:nvPr>
        </p:nvSpPr>
        <p:spPr/>
        <p:txBody>
          <a:bodyPr/>
          <a:lstStyle/>
          <a:p>
            <a:endParaRPr lang="hu-HU" noProof="0" dirty="0"/>
          </a:p>
        </p:txBody>
      </p:sp>
      <p:sp>
        <p:nvSpPr>
          <p:cNvPr id="4" name="Rectangle 4"/>
          <p:cNvSpPr>
            <a:spLocks noGrp="1"/>
          </p:cNvSpPr>
          <p:nvPr>
            <p:ph type="dt" idx="10"/>
          </p:nvPr>
        </p:nvSpPr>
        <p:spPr/>
        <p:txBody>
          <a:bodyPr/>
          <a:lstStyle/>
          <a:p>
            <a:fld id="{2D9FB51A-E05F-4494-ADA5-A77EAE266FCF}" type="datetimeFigureOut">
              <a:rPr lang="en-US" smtClean="0"/>
              <a:pPr/>
              <a:t>4/2/2010</a:t>
            </a:fld>
            <a:endParaRPr lang="en-US" dirty="0"/>
          </a:p>
        </p:txBody>
      </p:sp>
      <p:sp>
        <p:nvSpPr>
          <p:cNvPr id="5" name="Rectangle 5"/>
          <p:cNvSpPr>
            <a:spLocks noGrp="1"/>
          </p:cNvSpPr>
          <p:nvPr>
            <p:ph type="ftr" sz="quarter" idx="11"/>
          </p:nvPr>
        </p:nvSpPr>
        <p:spPr/>
        <p:txBody>
          <a:bodyPr/>
          <a:lstStyle/>
          <a:p>
            <a:endParaRPr lang="en-US" dirty="0"/>
          </a:p>
        </p:txBody>
      </p:sp>
      <p:sp>
        <p:nvSpPr>
          <p:cNvPr id="6" name="Rectangle 6"/>
          <p:cNvSpPr>
            <a:spLocks noGrp="1"/>
          </p:cNvSpPr>
          <p:nvPr>
            <p:ph type="sldNum" sz="quarter" idx="12"/>
          </p:nvPr>
        </p:nvSpPr>
        <p:spPr/>
        <p:txBody>
          <a:bodyPr/>
          <a:lstStyle/>
          <a:p>
            <a:fld id="{13CD1B0D-083E-4DA2-81AD-16B7E971189E}" type="slidenum">
              <a:rPr lang="en-US" smtClean="0"/>
              <a:pPr/>
              <a:t>4</a:t>
            </a:fld>
            <a:endParaRPr lang="en-US" dirty="0"/>
          </a:p>
        </p:txBody>
      </p:sp>
      <p:sp>
        <p:nvSpPr>
          <p:cNvPr id="7" name="Rectangle 7"/>
          <p:cNvSpPr>
            <a:spLocks noGrp="1"/>
          </p:cNvSpPr>
          <p:nvPr>
            <p:ph type="hdr" sz="quarter" idx="13"/>
          </p:nvPr>
        </p:nvSpPr>
        <p:spPr/>
        <p:txBody>
          <a:bodyPr/>
          <a:lstStyle/>
          <a:p>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Grp="1" noRot="1" noChangeAspect="1"/>
          </p:cNvSpPr>
          <p:nvPr>
            <p:ph type="sldImg"/>
          </p:nvPr>
        </p:nvSpPr>
        <p:spPr/>
        <p:txBody>
          <a:bodyPr/>
          <a:lstStyle/>
          <a:p>
            <a:endParaRPr lang="en-US" dirty="0"/>
          </a:p>
        </p:txBody>
      </p:sp>
      <p:sp>
        <p:nvSpPr>
          <p:cNvPr id="3" name="Rectangle 3"/>
          <p:cNvSpPr>
            <a:spLocks noGrp="1"/>
          </p:cNvSpPr>
          <p:nvPr>
            <p:ph type="body" idx="1"/>
          </p:nvPr>
        </p:nvSpPr>
        <p:spPr/>
        <p:txBody>
          <a:bodyPr/>
          <a:lstStyle/>
          <a:p>
            <a:endParaRPr lang="hu-HU" noProof="0" dirty="0"/>
          </a:p>
        </p:txBody>
      </p:sp>
      <p:sp>
        <p:nvSpPr>
          <p:cNvPr id="4" name="Rectangle 4"/>
          <p:cNvSpPr>
            <a:spLocks noGrp="1"/>
          </p:cNvSpPr>
          <p:nvPr>
            <p:ph type="dt" idx="10"/>
          </p:nvPr>
        </p:nvSpPr>
        <p:spPr/>
        <p:txBody>
          <a:bodyPr/>
          <a:lstStyle/>
          <a:p>
            <a:fld id="{2D9FB51A-E05F-4494-ADA5-A77EAE266FCF}" type="datetimeFigureOut">
              <a:rPr lang="en-US" smtClean="0"/>
              <a:pPr/>
              <a:t>4/2/2010</a:t>
            </a:fld>
            <a:endParaRPr lang="en-US" dirty="0"/>
          </a:p>
        </p:txBody>
      </p:sp>
      <p:sp>
        <p:nvSpPr>
          <p:cNvPr id="5" name="Rectangle 5"/>
          <p:cNvSpPr>
            <a:spLocks noGrp="1"/>
          </p:cNvSpPr>
          <p:nvPr>
            <p:ph type="ftr" sz="quarter" idx="11"/>
          </p:nvPr>
        </p:nvSpPr>
        <p:spPr/>
        <p:txBody>
          <a:bodyPr/>
          <a:lstStyle/>
          <a:p>
            <a:endParaRPr lang="en-US" dirty="0"/>
          </a:p>
        </p:txBody>
      </p:sp>
      <p:sp>
        <p:nvSpPr>
          <p:cNvPr id="6" name="Rectangle 6"/>
          <p:cNvSpPr>
            <a:spLocks noGrp="1"/>
          </p:cNvSpPr>
          <p:nvPr>
            <p:ph type="sldNum" sz="quarter" idx="12"/>
          </p:nvPr>
        </p:nvSpPr>
        <p:spPr/>
        <p:txBody>
          <a:bodyPr/>
          <a:lstStyle/>
          <a:p>
            <a:fld id="{13CD1B0D-083E-4DA2-81AD-16B7E971189E}" type="slidenum">
              <a:rPr lang="en-US" smtClean="0"/>
              <a:pPr/>
              <a:t>5</a:t>
            </a:fld>
            <a:endParaRPr lang="en-US" dirty="0"/>
          </a:p>
        </p:txBody>
      </p:sp>
      <p:sp>
        <p:nvSpPr>
          <p:cNvPr id="7" name="Rectangle 7"/>
          <p:cNvSpPr>
            <a:spLocks noGrp="1"/>
          </p:cNvSpPr>
          <p:nvPr>
            <p:ph type="hdr" sz="quarter" idx="13"/>
          </p:nvPr>
        </p:nvSpPr>
        <p:spPr/>
        <p:txBody>
          <a:bodyPr/>
          <a:lstStyle/>
          <a:p>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Grp="1" noRot="1" noChangeAspect="1"/>
          </p:cNvSpPr>
          <p:nvPr>
            <p:ph type="sldImg"/>
          </p:nvPr>
        </p:nvSpPr>
        <p:spPr/>
        <p:txBody>
          <a:bodyPr/>
          <a:lstStyle/>
          <a:p>
            <a:endParaRPr lang="en-US" dirty="0"/>
          </a:p>
        </p:txBody>
      </p:sp>
      <p:sp>
        <p:nvSpPr>
          <p:cNvPr id="3" name="Rectangle 3"/>
          <p:cNvSpPr>
            <a:spLocks noGrp="1"/>
          </p:cNvSpPr>
          <p:nvPr>
            <p:ph type="body" idx="1"/>
          </p:nvPr>
        </p:nvSpPr>
        <p:spPr/>
        <p:txBody>
          <a:bodyPr/>
          <a:lstStyle/>
          <a:p>
            <a:r>
              <a:rPr lang="en-US" dirty="0" smtClean="0"/>
              <a:t>According to Ernst and Young’s CEE Attractiveness Survey of 2009, investments in services doubled in Hungary between 2004 and 2008 in terms of the number of projects. Today, the share enjoyed by services exceeds that of the manufacturing sector by 20 percentage points.</a:t>
            </a:r>
            <a:endParaRPr lang="hu-HU" noProof="0" dirty="0"/>
          </a:p>
        </p:txBody>
      </p:sp>
      <p:sp>
        <p:nvSpPr>
          <p:cNvPr id="4" name="Rectangle 4"/>
          <p:cNvSpPr>
            <a:spLocks noGrp="1"/>
          </p:cNvSpPr>
          <p:nvPr>
            <p:ph type="dt" idx="10"/>
          </p:nvPr>
        </p:nvSpPr>
        <p:spPr/>
        <p:txBody>
          <a:bodyPr/>
          <a:lstStyle/>
          <a:p>
            <a:fld id="{2D9FB51A-E05F-4494-ADA5-A77EAE266FCF}" type="datetimeFigureOut">
              <a:rPr lang="en-US" smtClean="0"/>
              <a:pPr/>
              <a:t>4/2/2010</a:t>
            </a:fld>
            <a:endParaRPr lang="en-US" dirty="0"/>
          </a:p>
        </p:txBody>
      </p:sp>
      <p:sp>
        <p:nvSpPr>
          <p:cNvPr id="5" name="Rectangle 5"/>
          <p:cNvSpPr>
            <a:spLocks noGrp="1"/>
          </p:cNvSpPr>
          <p:nvPr>
            <p:ph type="ftr" sz="quarter" idx="11"/>
          </p:nvPr>
        </p:nvSpPr>
        <p:spPr/>
        <p:txBody>
          <a:bodyPr/>
          <a:lstStyle/>
          <a:p>
            <a:endParaRPr lang="en-US" dirty="0"/>
          </a:p>
        </p:txBody>
      </p:sp>
      <p:sp>
        <p:nvSpPr>
          <p:cNvPr id="6" name="Rectangle 6"/>
          <p:cNvSpPr>
            <a:spLocks noGrp="1"/>
          </p:cNvSpPr>
          <p:nvPr>
            <p:ph type="sldNum" sz="quarter" idx="12"/>
          </p:nvPr>
        </p:nvSpPr>
        <p:spPr/>
        <p:txBody>
          <a:bodyPr/>
          <a:lstStyle/>
          <a:p>
            <a:fld id="{13CD1B0D-083E-4DA2-81AD-16B7E971189E}" type="slidenum">
              <a:rPr lang="en-US" smtClean="0"/>
              <a:pPr/>
              <a:t>6</a:t>
            </a:fld>
            <a:endParaRPr lang="en-US" dirty="0"/>
          </a:p>
        </p:txBody>
      </p:sp>
      <p:sp>
        <p:nvSpPr>
          <p:cNvPr id="7" name="Rectangle 7"/>
          <p:cNvSpPr>
            <a:spLocks noGrp="1"/>
          </p:cNvSpPr>
          <p:nvPr>
            <p:ph type="hdr" sz="quarter" idx="13"/>
          </p:nvPr>
        </p:nvSpPr>
        <p:spPr/>
        <p:txBody>
          <a:bodyPr/>
          <a:lstStyle/>
          <a:p>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Grp="1" noRot="1" noChangeAspect="1"/>
          </p:cNvSpPr>
          <p:nvPr>
            <p:ph type="sldImg"/>
          </p:nvPr>
        </p:nvSpPr>
        <p:spPr/>
        <p:txBody>
          <a:bodyPr/>
          <a:lstStyle/>
          <a:p>
            <a:endParaRPr lang="en-US" dirty="0"/>
          </a:p>
        </p:txBody>
      </p:sp>
      <p:sp>
        <p:nvSpPr>
          <p:cNvPr id="3" name="Rectangle 3"/>
          <p:cNvSpPr>
            <a:spLocks noGrp="1"/>
          </p:cNvSpPr>
          <p:nvPr>
            <p:ph type="body" idx="1"/>
          </p:nvPr>
        </p:nvSpPr>
        <p:spPr/>
        <p:txBody>
          <a:bodyPr/>
          <a:lstStyle/>
          <a:p>
            <a:r>
              <a:rPr lang="en-US" dirty="0" smtClean="0"/>
              <a:t>Germany is by far the most important country of origin with 25% of all FDI, followed by the Netherlands (14%) and Austria (13%). The United States is the largest non-European investor (5%) and many investments made through the Netherlands and other European countries also originate from the US. Of the Asian countries, Japan and South Korea are playing an increasingly prominent role in FDI.</a:t>
            </a:r>
            <a:endParaRPr lang="hu-HU" noProof="0" dirty="0"/>
          </a:p>
        </p:txBody>
      </p:sp>
      <p:sp>
        <p:nvSpPr>
          <p:cNvPr id="4" name="Rectangle 4"/>
          <p:cNvSpPr>
            <a:spLocks noGrp="1"/>
          </p:cNvSpPr>
          <p:nvPr>
            <p:ph type="dt" idx="10"/>
          </p:nvPr>
        </p:nvSpPr>
        <p:spPr/>
        <p:txBody>
          <a:bodyPr/>
          <a:lstStyle/>
          <a:p>
            <a:fld id="{2D9FB51A-E05F-4494-ADA5-A77EAE266FCF}" type="datetimeFigureOut">
              <a:rPr lang="en-US" smtClean="0"/>
              <a:pPr/>
              <a:t>4/2/2010</a:t>
            </a:fld>
            <a:endParaRPr lang="en-US" dirty="0"/>
          </a:p>
        </p:txBody>
      </p:sp>
      <p:sp>
        <p:nvSpPr>
          <p:cNvPr id="5" name="Rectangle 5"/>
          <p:cNvSpPr>
            <a:spLocks noGrp="1"/>
          </p:cNvSpPr>
          <p:nvPr>
            <p:ph type="ftr" sz="quarter" idx="11"/>
          </p:nvPr>
        </p:nvSpPr>
        <p:spPr/>
        <p:txBody>
          <a:bodyPr/>
          <a:lstStyle/>
          <a:p>
            <a:endParaRPr lang="en-US" dirty="0"/>
          </a:p>
        </p:txBody>
      </p:sp>
      <p:sp>
        <p:nvSpPr>
          <p:cNvPr id="6" name="Rectangle 6"/>
          <p:cNvSpPr>
            <a:spLocks noGrp="1"/>
          </p:cNvSpPr>
          <p:nvPr>
            <p:ph type="sldNum" sz="quarter" idx="12"/>
          </p:nvPr>
        </p:nvSpPr>
        <p:spPr/>
        <p:txBody>
          <a:bodyPr/>
          <a:lstStyle/>
          <a:p>
            <a:fld id="{13CD1B0D-083E-4DA2-81AD-16B7E971189E}" type="slidenum">
              <a:rPr lang="en-US" smtClean="0"/>
              <a:pPr/>
              <a:t>7</a:t>
            </a:fld>
            <a:endParaRPr lang="en-US" dirty="0"/>
          </a:p>
        </p:txBody>
      </p:sp>
      <p:sp>
        <p:nvSpPr>
          <p:cNvPr id="7" name="Rectangle 7"/>
          <p:cNvSpPr>
            <a:spLocks noGrp="1"/>
          </p:cNvSpPr>
          <p:nvPr>
            <p:ph type="hdr" sz="quarter" idx="13"/>
          </p:nvPr>
        </p:nvSpPr>
        <p:spPr/>
        <p:txBody>
          <a:bodyPr/>
          <a:lstStyle/>
          <a:p>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Grp="1" noRot="1" noChangeAspect="1"/>
          </p:cNvSpPr>
          <p:nvPr>
            <p:ph type="sldImg"/>
          </p:nvPr>
        </p:nvSpPr>
        <p:spPr/>
        <p:txBody>
          <a:bodyPr/>
          <a:lstStyle/>
          <a:p>
            <a:endParaRPr lang="en-US" dirty="0"/>
          </a:p>
        </p:txBody>
      </p:sp>
      <p:sp>
        <p:nvSpPr>
          <p:cNvPr id="3" name="Rectangle 3"/>
          <p:cNvSpPr>
            <a:spLocks noGrp="1"/>
          </p:cNvSpPr>
          <p:nvPr>
            <p:ph type="body" idx="1"/>
          </p:nvPr>
        </p:nvSpPr>
        <p:spPr/>
        <p:txBody>
          <a:bodyPr/>
          <a:lstStyle/>
          <a:p>
            <a:endParaRPr lang="hu-HU" noProof="0" dirty="0"/>
          </a:p>
        </p:txBody>
      </p:sp>
      <p:sp>
        <p:nvSpPr>
          <p:cNvPr id="4" name="Rectangle 4"/>
          <p:cNvSpPr>
            <a:spLocks noGrp="1"/>
          </p:cNvSpPr>
          <p:nvPr>
            <p:ph type="dt" idx="10"/>
          </p:nvPr>
        </p:nvSpPr>
        <p:spPr/>
        <p:txBody>
          <a:bodyPr/>
          <a:lstStyle/>
          <a:p>
            <a:fld id="{2D9FB51A-E05F-4494-ADA5-A77EAE266FCF}" type="datetimeFigureOut">
              <a:rPr lang="en-US" smtClean="0"/>
              <a:pPr/>
              <a:t>4/2/2010</a:t>
            </a:fld>
            <a:endParaRPr lang="en-US" dirty="0"/>
          </a:p>
        </p:txBody>
      </p:sp>
      <p:sp>
        <p:nvSpPr>
          <p:cNvPr id="5" name="Rectangle 5"/>
          <p:cNvSpPr>
            <a:spLocks noGrp="1"/>
          </p:cNvSpPr>
          <p:nvPr>
            <p:ph type="ftr" sz="quarter" idx="11"/>
          </p:nvPr>
        </p:nvSpPr>
        <p:spPr/>
        <p:txBody>
          <a:bodyPr/>
          <a:lstStyle/>
          <a:p>
            <a:endParaRPr lang="en-US" dirty="0"/>
          </a:p>
        </p:txBody>
      </p:sp>
      <p:sp>
        <p:nvSpPr>
          <p:cNvPr id="6" name="Rectangle 6"/>
          <p:cNvSpPr>
            <a:spLocks noGrp="1"/>
          </p:cNvSpPr>
          <p:nvPr>
            <p:ph type="sldNum" sz="quarter" idx="12"/>
          </p:nvPr>
        </p:nvSpPr>
        <p:spPr/>
        <p:txBody>
          <a:bodyPr/>
          <a:lstStyle/>
          <a:p>
            <a:fld id="{13CD1B0D-083E-4DA2-81AD-16B7E971189E}" type="slidenum">
              <a:rPr lang="en-US" smtClean="0"/>
              <a:pPr/>
              <a:t>8</a:t>
            </a:fld>
            <a:endParaRPr lang="en-US" dirty="0"/>
          </a:p>
        </p:txBody>
      </p:sp>
      <p:sp>
        <p:nvSpPr>
          <p:cNvPr id="7" name="Rectangle 7"/>
          <p:cNvSpPr>
            <a:spLocks noGrp="1"/>
          </p:cNvSpPr>
          <p:nvPr>
            <p:ph type="hdr" sz="quarter" idx="13"/>
          </p:nvPr>
        </p:nvSpPr>
        <p:spPr/>
        <p:txBody>
          <a:bodyPr/>
          <a:lstStyle/>
          <a:p>
            <a:endParaRPr 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Grp="1" noRot="1" noChangeAspect="1"/>
          </p:cNvSpPr>
          <p:nvPr>
            <p:ph type="sldImg"/>
          </p:nvPr>
        </p:nvSpPr>
        <p:spPr/>
        <p:txBody>
          <a:bodyPr/>
          <a:lstStyle/>
          <a:p>
            <a:endParaRPr lang="en-US" dirty="0"/>
          </a:p>
        </p:txBody>
      </p:sp>
      <p:sp>
        <p:nvSpPr>
          <p:cNvPr id="3" name="Rectangle 3"/>
          <p:cNvSpPr>
            <a:spLocks noGrp="1"/>
          </p:cNvSpPr>
          <p:nvPr>
            <p:ph type="body" idx="1"/>
          </p:nvPr>
        </p:nvSpPr>
        <p:spPr/>
        <p:txBody>
          <a:bodyPr/>
          <a:lstStyle/>
          <a:p>
            <a:endParaRPr lang="hu-HU" noProof="0" dirty="0"/>
          </a:p>
        </p:txBody>
      </p:sp>
      <p:sp>
        <p:nvSpPr>
          <p:cNvPr id="4" name="Rectangle 4"/>
          <p:cNvSpPr>
            <a:spLocks noGrp="1"/>
          </p:cNvSpPr>
          <p:nvPr>
            <p:ph type="dt" idx="10"/>
          </p:nvPr>
        </p:nvSpPr>
        <p:spPr/>
        <p:txBody>
          <a:bodyPr/>
          <a:lstStyle/>
          <a:p>
            <a:fld id="{2D9FB51A-E05F-4494-ADA5-A77EAE266FCF}" type="datetimeFigureOut">
              <a:rPr lang="en-US" smtClean="0"/>
              <a:pPr/>
              <a:t>4/2/2010</a:t>
            </a:fld>
            <a:endParaRPr lang="en-US" dirty="0"/>
          </a:p>
        </p:txBody>
      </p:sp>
      <p:sp>
        <p:nvSpPr>
          <p:cNvPr id="5" name="Rectangle 5"/>
          <p:cNvSpPr>
            <a:spLocks noGrp="1"/>
          </p:cNvSpPr>
          <p:nvPr>
            <p:ph type="ftr" sz="quarter" idx="11"/>
          </p:nvPr>
        </p:nvSpPr>
        <p:spPr/>
        <p:txBody>
          <a:bodyPr/>
          <a:lstStyle/>
          <a:p>
            <a:endParaRPr lang="en-US" dirty="0"/>
          </a:p>
        </p:txBody>
      </p:sp>
      <p:sp>
        <p:nvSpPr>
          <p:cNvPr id="6" name="Rectangle 6"/>
          <p:cNvSpPr>
            <a:spLocks noGrp="1"/>
          </p:cNvSpPr>
          <p:nvPr>
            <p:ph type="sldNum" sz="quarter" idx="12"/>
          </p:nvPr>
        </p:nvSpPr>
        <p:spPr/>
        <p:txBody>
          <a:bodyPr/>
          <a:lstStyle/>
          <a:p>
            <a:fld id="{13CD1B0D-083E-4DA2-81AD-16B7E971189E}" type="slidenum">
              <a:rPr lang="en-US" smtClean="0"/>
              <a:pPr/>
              <a:t>9</a:t>
            </a:fld>
            <a:endParaRPr lang="en-US" dirty="0"/>
          </a:p>
        </p:txBody>
      </p:sp>
      <p:sp>
        <p:nvSpPr>
          <p:cNvPr id="7" name="Rectangle 7"/>
          <p:cNvSpPr>
            <a:spLocks noGrp="1"/>
          </p:cNvSpPr>
          <p:nvPr>
            <p:ph type="hdr" sz="quarter" idx="13"/>
          </p:nvPr>
        </p:nvSpPr>
        <p:spPr/>
        <p:txBody>
          <a:bodyPr/>
          <a:lstStyle/>
          <a:p>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Címdia">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5349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lang="en-US" dirty="0"/>
          </a:p>
        </p:txBody>
      </p:sp>
      <p:sp>
        <p:nvSpPr>
          <p:cNvPr id="29" name="Title 28"/>
          <p:cNvSpPr>
            <a:spLocks noGrp="1"/>
          </p:cNvSpPr>
          <p:nvPr>
            <p:ph type="ctrTitle"/>
          </p:nvPr>
        </p:nvSpPr>
        <p:spPr>
          <a:xfrm>
            <a:off x="381000" y="4853411"/>
            <a:ext cx="8458200" cy="1222375"/>
          </a:xfrm>
        </p:spPr>
        <p:txBody>
          <a:bodyPr anchor="t"/>
          <a:lstStyle/>
          <a:p>
            <a:r>
              <a:rPr lang="hu-HU" smtClean="0"/>
              <a:t>Mintacím szerkesztése</a:t>
            </a:r>
            <a:endParaRPr lang="en-US" dirty="0"/>
          </a:p>
        </p:txBody>
      </p:sp>
      <p:sp>
        <p:nvSpPr>
          <p:cNvPr id="9" name="Subtitle 8"/>
          <p:cNvSpPr>
            <a:spLocks noGrp="1"/>
          </p:cNvSpPr>
          <p:nvPr>
            <p:ph type="subTitle" idx="1"/>
          </p:nvPr>
        </p:nvSpPr>
        <p:spPr>
          <a:xfrm>
            <a:off x="381000" y="3886200"/>
            <a:ext cx="8458200" cy="914400"/>
          </a:xfrm>
        </p:spPr>
        <p:txBody>
          <a:bodyPr anchor="b"/>
          <a:lstStyle>
            <a:lvl1pPr marL="0" indent="0" algn="l">
              <a:buNone/>
              <a:defRPr sz="2400">
                <a:solidFill>
                  <a:schemeClr val="tx2">
                    <a:shade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hu-HU" smtClean="0"/>
              <a:t>Alcím mintájának szerkesztése</a:t>
            </a:r>
            <a:endParaRPr lang="en-US" dirty="0"/>
          </a:p>
        </p:txBody>
      </p:sp>
      <p:sp>
        <p:nvSpPr>
          <p:cNvPr id="16" name="Date Placeholder 15"/>
          <p:cNvSpPr>
            <a:spLocks noGrp="1"/>
          </p:cNvSpPr>
          <p:nvPr>
            <p:ph type="dt" sz="half" idx="10"/>
          </p:nvPr>
        </p:nvSpPr>
        <p:spPr/>
        <p:txBody>
          <a:bodyPr/>
          <a:lstStyle/>
          <a:p>
            <a:fld id="{2B10AB5E-65B2-470F-A90D-8944CCF2250D}" type="datetime2">
              <a:rPr lang="en-US" smtClean="0"/>
              <a:pPr/>
              <a:t>Friday, April 02, 2010</a:t>
            </a:fld>
            <a:endParaRPr lang="en-US" dirty="0"/>
          </a:p>
        </p:txBody>
      </p:sp>
      <p:sp>
        <p:nvSpPr>
          <p:cNvPr id="2" name="Footer Placeholder 1"/>
          <p:cNvSpPr>
            <a:spLocks noGrp="1"/>
          </p:cNvSpPr>
          <p:nvPr>
            <p:ph type="ftr" sz="quarter" idx="11"/>
          </p:nvPr>
        </p:nvSpPr>
        <p:spPr/>
        <p:txBody>
          <a:bodyPr/>
          <a:lstStyle/>
          <a:p>
            <a:endParaRPr lang="en-US" dirty="0"/>
          </a:p>
        </p:txBody>
      </p:sp>
      <p:sp>
        <p:nvSpPr>
          <p:cNvPr id="15" name="Slide Number Placeholder 14"/>
          <p:cNvSpPr>
            <a:spLocks noGrp="1"/>
          </p:cNvSpPr>
          <p:nvPr>
            <p:ph type="sldNum" sz="quarter" idx="12"/>
          </p:nvPr>
        </p:nvSpPr>
        <p:spPr>
          <a:xfrm>
            <a:off x="8229600" y="6473952"/>
            <a:ext cx="758952" cy="246888"/>
          </a:xfrm>
        </p:spPr>
        <p:txBody>
          <a:bodyPr/>
          <a:lstStyle/>
          <a:p>
            <a:fld id="{CF7A2BDD-D331-44F0-96AA-4FB4ED497064}"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Cím és tartalom">
    <p:spTree>
      <p:nvGrpSpPr>
        <p:cNvPr id="1" name=""/>
        <p:cNvGrpSpPr/>
        <p:nvPr/>
      </p:nvGrpSpPr>
      <p:grpSpPr>
        <a:xfrm>
          <a:off x="0" y="0"/>
          <a:ext cx="0" cy="0"/>
          <a:chOff x="0" y="0"/>
          <a:chExt cx="0" cy="0"/>
        </a:xfrm>
      </p:grpSpPr>
      <p:sp>
        <p:nvSpPr>
          <p:cNvPr id="22" name="Title 21"/>
          <p:cNvSpPr>
            <a:spLocks noGrp="1"/>
          </p:cNvSpPr>
          <p:nvPr>
            <p:ph type="title"/>
          </p:nvPr>
        </p:nvSpPr>
        <p:spPr/>
        <p:txBody>
          <a:bodyPr/>
          <a:lstStyle/>
          <a:p>
            <a:r>
              <a:rPr lang="hu-HU" smtClean="0"/>
              <a:t>Mintacím szerkesztése</a:t>
            </a:r>
            <a:endParaRPr lang="en-US"/>
          </a:p>
        </p:txBody>
      </p:sp>
      <p:sp>
        <p:nvSpPr>
          <p:cNvPr id="27" name="Content Placeholder 26"/>
          <p:cNvSpPr>
            <a:spLocks noGrp="1"/>
          </p:cNvSpPr>
          <p:nvPr>
            <p:ph idx="1"/>
          </p:nvPr>
        </p:nvSpPr>
        <p:spPr/>
        <p:txBody>
          <a:bodyPr/>
          <a:lstStyle/>
          <a:p>
            <a:pPr lvl="0"/>
            <a:r>
              <a:rPr lang="hu-HU" smtClean="0"/>
              <a:t>Mintaszöveg szerkesztése</a:t>
            </a:r>
          </a:p>
          <a:p>
            <a:pPr lvl="1"/>
            <a:r>
              <a:rPr lang="hu-HU" smtClean="0"/>
              <a:t>Második szint</a:t>
            </a:r>
          </a:p>
          <a:p>
            <a:pPr lvl="2"/>
            <a:r>
              <a:rPr lang="hu-HU" smtClean="0"/>
              <a:t>Harmadik szint</a:t>
            </a:r>
          </a:p>
          <a:p>
            <a:pPr lvl="3"/>
            <a:r>
              <a:rPr lang="hu-HU" smtClean="0"/>
              <a:t>Negyedik szint</a:t>
            </a:r>
          </a:p>
          <a:p>
            <a:pPr lvl="4"/>
            <a:r>
              <a:rPr lang="hu-HU" smtClean="0"/>
              <a:t>Ötödik szint</a:t>
            </a:r>
            <a:endParaRPr lang="en-US"/>
          </a:p>
        </p:txBody>
      </p:sp>
      <p:sp>
        <p:nvSpPr>
          <p:cNvPr id="25" name="Date Placeholder 24"/>
          <p:cNvSpPr>
            <a:spLocks noGrp="1"/>
          </p:cNvSpPr>
          <p:nvPr>
            <p:ph type="dt" sz="half" idx="10"/>
          </p:nvPr>
        </p:nvSpPr>
        <p:spPr/>
        <p:txBody>
          <a:bodyPr/>
          <a:lstStyle/>
          <a:p>
            <a:fld id="{B5F4066D-E18E-46CA-ADDB-DC7D9F287FCD}" type="datetime2">
              <a:rPr lang="en-US" smtClean="0"/>
              <a:pPr/>
              <a:t>Friday, April 02, 2010</a:t>
            </a:fld>
            <a:endParaRPr lang="en-US" dirty="0"/>
          </a:p>
        </p:txBody>
      </p:sp>
      <p:sp>
        <p:nvSpPr>
          <p:cNvPr id="19" name="Footer Placeholder 18"/>
          <p:cNvSpPr>
            <a:spLocks noGrp="1"/>
          </p:cNvSpPr>
          <p:nvPr>
            <p:ph type="ftr" sz="quarter" idx="11"/>
          </p:nvPr>
        </p:nvSpPr>
        <p:spPr>
          <a:xfrm>
            <a:off x="3581400" y="76200"/>
            <a:ext cx="2895600" cy="288925"/>
          </a:xfrm>
        </p:spPr>
        <p:txBody>
          <a:bodyPr/>
          <a:lstStyle/>
          <a:p>
            <a:endParaRPr lang="en-US" dirty="0"/>
          </a:p>
        </p:txBody>
      </p:sp>
      <p:sp>
        <p:nvSpPr>
          <p:cNvPr id="16" name="Slide Number Placeholder 15"/>
          <p:cNvSpPr>
            <a:spLocks noGrp="1"/>
          </p:cNvSpPr>
          <p:nvPr>
            <p:ph type="sldNum" sz="quarter" idx="12"/>
          </p:nvPr>
        </p:nvSpPr>
        <p:spPr>
          <a:xfrm>
            <a:off x="8229600" y="6473952"/>
            <a:ext cx="758952" cy="246888"/>
          </a:xfrm>
        </p:spPr>
        <p:txBody>
          <a:bodyPr/>
          <a:lstStyle/>
          <a:p>
            <a:fld id="{CF7A2BDD-D331-44F0-96AA-4FB4ED497064}"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Only" preserve="1">
  <p:cSld name="Csak cím">
    <p:spTree>
      <p:nvGrpSpPr>
        <p:cNvPr id="1" name=""/>
        <p:cNvGrpSpPr/>
        <p:nvPr/>
      </p:nvGrpSpPr>
      <p:grpSpPr>
        <a:xfrm>
          <a:off x="0" y="0"/>
          <a:ext cx="0" cy="0"/>
          <a:chOff x="0" y="0"/>
          <a:chExt cx="0" cy="0"/>
        </a:xfrm>
      </p:grpSpPr>
      <p:sp>
        <p:nvSpPr>
          <p:cNvPr id="30" name="Title 29"/>
          <p:cNvSpPr>
            <a:spLocks noGrp="1"/>
          </p:cNvSpPr>
          <p:nvPr>
            <p:ph type="title"/>
          </p:nvPr>
        </p:nvSpPr>
        <p:spPr>
          <a:xfrm>
            <a:off x="301752" y="457200"/>
            <a:ext cx="8686800" cy="841248"/>
          </a:xfrm>
        </p:spPr>
        <p:txBody>
          <a:bodyPr/>
          <a:lstStyle/>
          <a:p>
            <a:r>
              <a:rPr lang="hu-HU" smtClean="0"/>
              <a:t>Mintacím szerkesztése</a:t>
            </a:r>
            <a:endParaRPr lang="en-US" dirty="0"/>
          </a:p>
        </p:txBody>
      </p:sp>
      <p:sp>
        <p:nvSpPr>
          <p:cNvPr id="12" name="Date Placeholder 11"/>
          <p:cNvSpPr>
            <a:spLocks noGrp="1"/>
          </p:cNvSpPr>
          <p:nvPr>
            <p:ph type="dt" sz="half" idx="10"/>
          </p:nvPr>
        </p:nvSpPr>
        <p:spPr/>
        <p:txBody>
          <a:bodyPr/>
          <a:lstStyle/>
          <a:p>
            <a:fld id="{8E2E5AB2-AD30-4274-ADEE-77A916493B5C}" type="datetime2">
              <a:rPr lang="en-US" smtClean="0"/>
              <a:pPr/>
              <a:t>Friday, April 02, 2010</a:t>
            </a:fld>
            <a:endParaRPr lang="en-US" dirty="0"/>
          </a:p>
        </p:txBody>
      </p:sp>
      <p:sp>
        <p:nvSpPr>
          <p:cNvPr id="21" name="Footer Placeholder 20"/>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CF7A2BDD-D331-44F0-96AA-4FB4ED497064}" type="slidenum">
              <a:rPr lang="en-US" smtClean="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blank" preserve="1">
  <p:cSld name="Üres">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79C76396-5064-41C5-A285-015EE0047001}" type="datetime2">
              <a:rPr lang="en-US" smtClean="0"/>
              <a:pPr/>
              <a:t>Friday, April 02, 2010</a:t>
            </a:fld>
            <a:endParaRPr lang="en-US" dirty="0"/>
          </a:p>
        </p:txBody>
      </p:sp>
      <p:sp>
        <p:nvSpPr>
          <p:cNvPr id="24" name="Footer Placeholder 23"/>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CF7A2BDD-D331-44F0-96AA-4FB4ED497064}"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Cím és 2 tartalomrész">
    <p:spTree>
      <p:nvGrpSpPr>
        <p:cNvPr id="1" name=""/>
        <p:cNvGrpSpPr/>
        <p:nvPr/>
      </p:nvGrpSpPr>
      <p:grpSpPr>
        <a:xfrm>
          <a:off x="0" y="0"/>
          <a:ext cx="0" cy="0"/>
          <a:chOff x="0" y="0"/>
          <a:chExt cx="0" cy="0"/>
        </a:xfrm>
      </p:grpSpPr>
      <p:sp>
        <p:nvSpPr>
          <p:cNvPr id="2" name="Rectangle 2"/>
          <p:cNvSpPr>
            <a:spLocks noGrp="1"/>
          </p:cNvSpPr>
          <p:nvPr>
            <p:ph type="title"/>
          </p:nvPr>
        </p:nvSpPr>
        <p:spPr/>
        <p:txBody>
          <a:bodyPr/>
          <a:lstStyle>
            <a:lvl1pPr algn="l">
              <a:defRPr/>
            </a:lvl1pPr>
          </a:lstStyle>
          <a:p>
            <a:r>
              <a:rPr lang="hu-HU" noProof="1" smtClean="0"/>
              <a:t>Mintacím szerkesztése</a:t>
            </a:r>
            <a:endParaRPr lang="en-US" dirty="0"/>
          </a:p>
        </p:txBody>
      </p:sp>
      <p:sp>
        <p:nvSpPr>
          <p:cNvPr id="3" name="Rectangle 3"/>
          <p:cNvSpPr>
            <a:spLocks noGrp="1"/>
          </p:cNvSpPr>
          <p:nvPr>
            <p:ph sz="half" idx="1"/>
          </p:nvPr>
        </p:nvSpPr>
        <p:spPr>
          <a:xfrm>
            <a:off x="457200" y="1600200"/>
            <a:ext cx="4038600" cy="4525963"/>
          </a:xfrm>
        </p:spPr>
        <p:txBody>
          <a:bodyPr/>
          <a:lstStyle/>
          <a:p>
            <a:pPr lvl="0"/>
            <a:r>
              <a:rPr lang="hu-HU" noProof="1" smtClean="0"/>
              <a:t>Mintaszöveg szerkesztése</a:t>
            </a:r>
          </a:p>
          <a:p>
            <a:pPr lvl="1"/>
            <a:r>
              <a:rPr lang="hu-HU" noProof="1" smtClean="0"/>
              <a:t>Második szint</a:t>
            </a:r>
          </a:p>
          <a:p>
            <a:pPr lvl="2"/>
            <a:r>
              <a:rPr lang="hu-HU" noProof="1" smtClean="0"/>
              <a:t>Harmadik szint</a:t>
            </a:r>
          </a:p>
          <a:p>
            <a:pPr lvl="3"/>
            <a:r>
              <a:rPr lang="hu-HU" noProof="1" smtClean="0"/>
              <a:t>Negyedik szint</a:t>
            </a:r>
          </a:p>
          <a:p>
            <a:pPr lvl="4"/>
            <a:r>
              <a:rPr lang="hu-HU" noProof="1" smtClean="0"/>
              <a:t>Ötödik szint</a:t>
            </a:r>
            <a:endParaRPr lang="en-US"/>
          </a:p>
        </p:txBody>
      </p:sp>
      <p:sp>
        <p:nvSpPr>
          <p:cNvPr id="4" name="Rectangle 4"/>
          <p:cNvSpPr>
            <a:spLocks noGrp="1"/>
          </p:cNvSpPr>
          <p:nvPr>
            <p:ph sz="half" idx="2"/>
          </p:nvPr>
        </p:nvSpPr>
        <p:spPr>
          <a:xfrm>
            <a:off x="4648200" y="1600200"/>
            <a:ext cx="4038600" cy="4525963"/>
          </a:xfrm>
        </p:spPr>
        <p:txBody>
          <a:bodyPr/>
          <a:lstStyle/>
          <a:p>
            <a:pPr lvl="0"/>
            <a:r>
              <a:rPr lang="hu-HU" noProof="1" smtClean="0"/>
              <a:t>Mintaszöveg szerkesztése</a:t>
            </a:r>
          </a:p>
          <a:p>
            <a:pPr lvl="1"/>
            <a:r>
              <a:rPr lang="hu-HU" noProof="1" smtClean="0"/>
              <a:t>Második szint</a:t>
            </a:r>
          </a:p>
          <a:p>
            <a:pPr lvl="2"/>
            <a:r>
              <a:rPr lang="hu-HU" noProof="1" smtClean="0"/>
              <a:t>Harmadik szint</a:t>
            </a:r>
          </a:p>
          <a:p>
            <a:pPr lvl="3"/>
            <a:r>
              <a:rPr lang="hu-HU" noProof="1" smtClean="0"/>
              <a:t>Negyedik szint</a:t>
            </a:r>
          </a:p>
          <a:p>
            <a:pPr lvl="4"/>
            <a:r>
              <a:rPr lang="hu-HU" noProof="1" smtClean="0"/>
              <a:t>Ötödik szint</a:t>
            </a:r>
            <a:endParaRPr lang="en-US"/>
          </a:p>
        </p:txBody>
      </p:sp>
      <p:sp>
        <p:nvSpPr>
          <p:cNvPr id="5" name="Rectangle 5"/>
          <p:cNvSpPr>
            <a:spLocks noGrp="1"/>
          </p:cNvSpPr>
          <p:nvPr>
            <p:ph type="dt" sz="half" idx="10"/>
          </p:nvPr>
        </p:nvSpPr>
        <p:spPr/>
        <p:txBody>
          <a:bodyPr/>
          <a:lstStyle/>
          <a:p>
            <a:fld id="{F83034B0-3E89-40BA-B086-97296A422E36}" type="datetimeFigureOut">
              <a:rPr lang="en-US" smtClean="0"/>
              <a:pPr/>
              <a:t>4/2/2010</a:t>
            </a:fld>
            <a:endParaRPr lang="en-US" dirty="0"/>
          </a:p>
        </p:txBody>
      </p:sp>
      <p:sp>
        <p:nvSpPr>
          <p:cNvPr id="6" name="Rectangle 6"/>
          <p:cNvSpPr>
            <a:spLocks noGrp="1"/>
          </p:cNvSpPr>
          <p:nvPr>
            <p:ph type="ftr" sz="quarter" idx="11"/>
          </p:nvPr>
        </p:nvSpPr>
        <p:spPr/>
        <p:txBody>
          <a:bodyPr/>
          <a:lstStyle/>
          <a:p>
            <a:endParaRPr lang="en-US" dirty="0"/>
          </a:p>
        </p:txBody>
      </p:sp>
      <p:sp>
        <p:nvSpPr>
          <p:cNvPr id="7" name="Rectangle 7"/>
          <p:cNvSpPr>
            <a:spLocks noGrp="1"/>
          </p:cNvSpPr>
          <p:nvPr>
            <p:ph type="sldNum" sz="quarter" idx="12"/>
          </p:nvPr>
        </p:nvSpPr>
        <p:spPr/>
        <p:txBody>
          <a:bodyPr/>
          <a:lstStyle/>
          <a:p>
            <a:fld id="{1D24C974-5669-4F4D-B5F7-AEFAF0EB8F68}"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x" preserve="1">
  <p:cSld name="Cím és tartalom">
    <p:spTree>
      <p:nvGrpSpPr>
        <p:cNvPr id="1" name=""/>
        <p:cNvGrpSpPr/>
        <p:nvPr/>
      </p:nvGrpSpPr>
      <p:grpSpPr>
        <a:xfrm>
          <a:off x="0" y="0"/>
          <a:ext cx="0" cy="0"/>
          <a:chOff x="0" y="0"/>
          <a:chExt cx="0" cy="0"/>
        </a:xfrm>
      </p:grpSpPr>
      <p:sp>
        <p:nvSpPr>
          <p:cNvPr id="2" name="Rectangle 2"/>
          <p:cNvSpPr>
            <a:spLocks noGrp="1"/>
          </p:cNvSpPr>
          <p:nvPr>
            <p:ph type="title"/>
          </p:nvPr>
        </p:nvSpPr>
        <p:spPr/>
        <p:txBody>
          <a:bodyPr/>
          <a:lstStyle>
            <a:lvl1pPr algn="l">
              <a:defRPr/>
            </a:lvl1pPr>
          </a:lstStyle>
          <a:p>
            <a:r>
              <a:rPr lang="hu-HU" noProof="1" smtClean="0"/>
              <a:t>Mintacím szerkesztése</a:t>
            </a:r>
            <a:endParaRPr lang="en-US" dirty="0"/>
          </a:p>
        </p:txBody>
      </p:sp>
      <p:sp>
        <p:nvSpPr>
          <p:cNvPr id="3" name="Rectangle 3"/>
          <p:cNvSpPr>
            <a:spLocks noGrp="1"/>
          </p:cNvSpPr>
          <p:nvPr>
            <p:ph type="body" idx="1"/>
          </p:nvPr>
        </p:nvSpPr>
        <p:spPr/>
        <p:txBody>
          <a:bodyPr/>
          <a:lstStyle/>
          <a:p>
            <a:pPr lvl="0"/>
            <a:r>
              <a:rPr lang="hu-HU" noProof="1" smtClean="0"/>
              <a:t>Mintaszöveg szerkesztése</a:t>
            </a:r>
          </a:p>
          <a:p>
            <a:pPr lvl="1"/>
            <a:r>
              <a:rPr lang="hu-HU" noProof="1" smtClean="0"/>
              <a:t>Második szint</a:t>
            </a:r>
          </a:p>
          <a:p>
            <a:pPr lvl="2"/>
            <a:r>
              <a:rPr lang="hu-HU" noProof="1" smtClean="0"/>
              <a:t>Harmadik szint</a:t>
            </a:r>
          </a:p>
          <a:p>
            <a:pPr lvl="3"/>
            <a:r>
              <a:rPr lang="hu-HU" noProof="1" smtClean="0"/>
              <a:t>Negyedik szint</a:t>
            </a:r>
          </a:p>
          <a:p>
            <a:pPr lvl="4"/>
            <a:r>
              <a:rPr lang="hu-HU" noProof="1" smtClean="0"/>
              <a:t>Ötödik szint</a:t>
            </a:r>
            <a:endParaRPr lang="en-US"/>
          </a:p>
        </p:txBody>
      </p:sp>
      <p:sp>
        <p:nvSpPr>
          <p:cNvPr id="4" name="Rectangle 4"/>
          <p:cNvSpPr>
            <a:spLocks noGrp="1"/>
          </p:cNvSpPr>
          <p:nvPr>
            <p:ph type="dt" sz="half" idx="10"/>
          </p:nvPr>
        </p:nvSpPr>
        <p:spPr/>
        <p:txBody>
          <a:bodyPr/>
          <a:lstStyle/>
          <a:p>
            <a:fld id="{F83034B0-3E89-40BA-B086-97296A422E36}" type="datetimeFigureOut">
              <a:rPr lang="en-US" smtClean="0"/>
              <a:pPr/>
              <a:t>4/2/2010</a:t>
            </a:fld>
            <a:endParaRPr lang="en-US" dirty="0"/>
          </a:p>
        </p:txBody>
      </p:sp>
      <p:sp>
        <p:nvSpPr>
          <p:cNvPr id="5" name="Rectangle 5"/>
          <p:cNvSpPr>
            <a:spLocks noGrp="1"/>
          </p:cNvSpPr>
          <p:nvPr>
            <p:ph type="ftr" sz="quarter" idx="11"/>
          </p:nvPr>
        </p:nvSpPr>
        <p:spPr/>
        <p:txBody>
          <a:bodyPr/>
          <a:lstStyle/>
          <a:p>
            <a:endParaRPr lang="en-US" dirty="0"/>
          </a:p>
        </p:txBody>
      </p:sp>
      <p:sp>
        <p:nvSpPr>
          <p:cNvPr id="6" name="Rectangle 6"/>
          <p:cNvSpPr>
            <a:spLocks noGrp="1"/>
          </p:cNvSpPr>
          <p:nvPr>
            <p:ph type="sldNum" sz="quarter" idx="12"/>
          </p:nvPr>
        </p:nvSpPr>
        <p:spPr/>
        <p:txBody>
          <a:bodyPr/>
          <a:lstStyle/>
          <a:p>
            <a:fld id="{1D24C974-5669-4F4D-B5F7-AEFAF0EB8F68}"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ColTx" preserve="1">
  <p:cSld name="Cím és kéthasábos szöveg">
    <p:spTree>
      <p:nvGrpSpPr>
        <p:cNvPr id="1" name=""/>
        <p:cNvGrpSpPr/>
        <p:nvPr/>
      </p:nvGrpSpPr>
      <p:grpSpPr>
        <a:xfrm>
          <a:off x="0" y="0"/>
          <a:ext cx="0" cy="0"/>
          <a:chOff x="0" y="0"/>
          <a:chExt cx="0" cy="0"/>
        </a:xfrm>
      </p:grpSpPr>
      <p:sp>
        <p:nvSpPr>
          <p:cNvPr id="2" name="Rectangle 2"/>
          <p:cNvSpPr>
            <a:spLocks noGrp="1"/>
          </p:cNvSpPr>
          <p:nvPr>
            <p:ph type="title"/>
          </p:nvPr>
        </p:nvSpPr>
        <p:spPr/>
        <p:txBody>
          <a:bodyPr/>
          <a:lstStyle>
            <a:lvl1pPr algn="l">
              <a:defRPr/>
            </a:lvl1pPr>
          </a:lstStyle>
          <a:p>
            <a:r>
              <a:rPr lang="hu-HU" noProof="1" smtClean="0"/>
              <a:t>Mintacím szerkesztése</a:t>
            </a:r>
            <a:endParaRPr lang="en-US" dirty="0"/>
          </a:p>
        </p:txBody>
      </p:sp>
      <p:sp>
        <p:nvSpPr>
          <p:cNvPr id="3" name="Rectangle 3"/>
          <p:cNvSpPr>
            <a:spLocks noGrp="1"/>
          </p:cNvSpPr>
          <p:nvPr>
            <p:ph type="body" sz="half" idx="1"/>
          </p:nvPr>
        </p:nvSpPr>
        <p:spPr>
          <a:xfrm>
            <a:off x="457200" y="1600200"/>
            <a:ext cx="4038600" cy="4525963"/>
          </a:xfrm>
        </p:spPr>
        <p:txBody>
          <a:bodyPr/>
          <a:lstStyle/>
          <a:p>
            <a:pPr lvl="0"/>
            <a:r>
              <a:rPr lang="hu-HU" noProof="1" smtClean="0"/>
              <a:t>Mintaszöveg szerkesztése</a:t>
            </a:r>
          </a:p>
          <a:p>
            <a:pPr lvl="1"/>
            <a:r>
              <a:rPr lang="hu-HU" noProof="1" smtClean="0"/>
              <a:t>Második szint</a:t>
            </a:r>
          </a:p>
          <a:p>
            <a:pPr lvl="2"/>
            <a:r>
              <a:rPr lang="hu-HU" noProof="1" smtClean="0"/>
              <a:t>Harmadik szint</a:t>
            </a:r>
          </a:p>
          <a:p>
            <a:pPr lvl="3"/>
            <a:r>
              <a:rPr lang="hu-HU" noProof="1" smtClean="0"/>
              <a:t>Negyedik szint</a:t>
            </a:r>
          </a:p>
          <a:p>
            <a:pPr lvl="4"/>
            <a:r>
              <a:rPr lang="hu-HU" noProof="1" smtClean="0"/>
              <a:t>Ötödik szint</a:t>
            </a:r>
            <a:endParaRPr lang="en-US"/>
          </a:p>
        </p:txBody>
      </p:sp>
      <p:sp>
        <p:nvSpPr>
          <p:cNvPr id="4" name="Rectangle 4"/>
          <p:cNvSpPr>
            <a:spLocks noGrp="1"/>
          </p:cNvSpPr>
          <p:nvPr>
            <p:ph type="body" sz="half" idx="2"/>
          </p:nvPr>
        </p:nvSpPr>
        <p:spPr>
          <a:xfrm>
            <a:off x="4648200" y="1600200"/>
            <a:ext cx="4038600" cy="4525963"/>
          </a:xfrm>
        </p:spPr>
        <p:txBody>
          <a:bodyPr/>
          <a:lstStyle/>
          <a:p>
            <a:pPr lvl="0"/>
            <a:r>
              <a:rPr lang="hu-HU" noProof="1" smtClean="0"/>
              <a:t>Mintaszöveg szerkesztése</a:t>
            </a:r>
          </a:p>
          <a:p>
            <a:pPr lvl="1"/>
            <a:r>
              <a:rPr lang="hu-HU" noProof="1" smtClean="0"/>
              <a:t>Második szint</a:t>
            </a:r>
          </a:p>
          <a:p>
            <a:pPr lvl="2"/>
            <a:r>
              <a:rPr lang="hu-HU" noProof="1" smtClean="0"/>
              <a:t>Harmadik szint</a:t>
            </a:r>
          </a:p>
          <a:p>
            <a:pPr lvl="3"/>
            <a:r>
              <a:rPr lang="hu-HU" noProof="1" smtClean="0"/>
              <a:t>Negyedik szint</a:t>
            </a:r>
          </a:p>
          <a:p>
            <a:pPr lvl="4"/>
            <a:r>
              <a:rPr lang="hu-HU" noProof="1" smtClean="0"/>
              <a:t>Ötödik szint</a:t>
            </a:r>
            <a:endParaRPr lang="en-US"/>
          </a:p>
        </p:txBody>
      </p:sp>
      <p:sp>
        <p:nvSpPr>
          <p:cNvPr id="5" name="Rectangle 5"/>
          <p:cNvSpPr>
            <a:spLocks noGrp="1"/>
          </p:cNvSpPr>
          <p:nvPr>
            <p:ph type="dt" sz="half" idx="10"/>
          </p:nvPr>
        </p:nvSpPr>
        <p:spPr/>
        <p:txBody>
          <a:bodyPr/>
          <a:lstStyle/>
          <a:p>
            <a:fld id="{F83034B0-3E89-40BA-B086-97296A422E36}" type="datetimeFigureOut">
              <a:rPr lang="en-US" smtClean="0"/>
              <a:pPr/>
              <a:t>4/2/2010</a:t>
            </a:fld>
            <a:endParaRPr lang="en-US" dirty="0"/>
          </a:p>
        </p:txBody>
      </p:sp>
      <p:sp>
        <p:nvSpPr>
          <p:cNvPr id="6" name="Rectangle 6"/>
          <p:cNvSpPr>
            <a:spLocks noGrp="1"/>
          </p:cNvSpPr>
          <p:nvPr>
            <p:ph type="ftr" sz="quarter" idx="11"/>
          </p:nvPr>
        </p:nvSpPr>
        <p:spPr/>
        <p:txBody>
          <a:bodyPr/>
          <a:lstStyle/>
          <a:p>
            <a:endParaRPr lang="en-US" dirty="0"/>
          </a:p>
        </p:txBody>
      </p:sp>
      <p:sp>
        <p:nvSpPr>
          <p:cNvPr id="7" name="Rectangle 7"/>
          <p:cNvSpPr>
            <a:spLocks noGrp="1"/>
          </p:cNvSpPr>
          <p:nvPr>
            <p:ph type="sldNum" sz="quarter" idx="12"/>
          </p:nvPr>
        </p:nvSpPr>
        <p:spPr/>
        <p:txBody>
          <a:bodyPr/>
          <a:lstStyle/>
          <a:p>
            <a:fld id="{1D24C974-5669-4F4D-B5F7-AEFAF0EB8F68}"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lang="en-US" dirty="0"/>
          </a:p>
        </p:txBody>
      </p:sp>
      <p:sp>
        <p:nvSpPr>
          <p:cNvPr id="8" name="Text Placeholder 7"/>
          <p:cNvSpPr>
            <a:spLocks noGrp="1"/>
          </p:cNvSpPr>
          <p:nvPr>
            <p:ph type="body" idx="1"/>
          </p:nvPr>
        </p:nvSpPr>
        <p:spPr>
          <a:xfrm>
            <a:off x="304800" y="1554162"/>
            <a:ext cx="8686800" cy="4525963"/>
          </a:xfrm>
          <a:prstGeom prst="rect">
            <a:avLst/>
          </a:prstGeom>
        </p:spPr>
        <p:txBody>
          <a:bodyPr vert="horz">
            <a:normAutofit/>
          </a:bodyPr>
          <a:lstStyle/>
          <a:p>
            <a:pPr lvl="0"/>
            <a:r>
              <a:rPr lang="en-US" dirty="0" smtClean="0"/>
              <a:t>Mintaszöveg szerkesztése </a:t>
            </a:r>
            <a:endParaRPr lang="en-US" dirty="0"/>
          </a:p>
          <a:p>
            <a:pPr lvl="1"/>
            <a:r>
              <a:rPr lang="en-US" dirty="0" smtClean="0"/>
              <a:t>Második szint</a:t>
            </a:r>
          </a:p>
          <a:p>
            <a:pPr lvl="2"/>
            <a:r>
              <a:rPr lang="en-US" dirty="0" smtClean="0"/>
              <a:t>Harmadik szint</a:t>
            </a:r>
          </a:p>
          <a:p>
            <a:pPr lvl="3"/>
            <a:r>
              <a:rPr lang="en-US" dirty="0" smtClean="0"/>
              <a:t>Negyedik szint</a:t>
            </a:r>
          </a:p>
          <a:p>
            <a:pPr lvl="4"/>
            <a:r>
              <a:rPr lang="en-US" dirty="0" smtClean="0"/>
              <a:t>Ötödik szint</a:t>
            </a:r>
          </a:p>
          <a:p>
            <a:pPr lvl="5"/>
            <a:r>
              <a:rPr lang="en-US" dirty="0" smtClean="0"/>
              <a:t>Hatodik szint</a:t>
            </a:r>
          </a:p>
          <a:p>
            <a:pPr lvl="6"/>
            <a:r>
              <a:rPr lang="en-US" dirty="0" smtClean="0"/>
              <a:t>Hetedik szint</a:t>
            </a:r>
          </a:p>
          <a:p>
            <a:pPr lvl="7"/>
            <a:r>
              <a:rPr lang="en-US" dirty="0" smtClean="0"/>
              <a:t>Nyolcadik szint</a:t>
            </a:r>
          </a:p>
          <a:p>
            <a:pPr lvl="8"/>
            <a:r>
              <a:rPr lang="en-US" dirty="0" smtClean="0"/>
              <a:t>Kilencedik szint</a:t>
            </a:r>
            <a:endParaRPr lang="en-US" dirty="0"/>
          </a:p>
        </p:txBody>
      </p:sp>
      <p:sp>
        <p:nvSpPr>
          <p:cNvPr id="11" name="Date Placeholder 10"/>
          <p:cNvSpPr>
            <a:spLocks noGrp="1"/>
          </p:cNvSpPr>
          <p:nvPr>
            <p:ph type="dt" sz="half" idx="2"/>
          </p:nvPr>
        </p:nvSpPr>
        <p:spPr>
          <a:xfrm>
            <a:off x="6477000" y="76200"/>
            <a:ext cx="2514600" cy="288925"/>
          </a:xfrm>
          <a:prstGeom prst="rect">
            <a:avLst/>
          </a:prstGeom>
        </p:spPr>
        <p:txBody>
          <a:bodyPr vert="horz"/>
          <a:lstStyle>
            <a:lvl1pPr algn="l">
              <a:defRPr sz="1200">
                <a:solidFill>
                  <a:schemeClr val="accent1">
                    <a:shade val="75000"/>
                  </a:schemeClr>
                </a:solidFill>
              </a:defRPr>
            </a:lvl1pPr>
          </a:lstStyle>
          <a:p>
            <a:pPr algn="l"/>
            <a:fld id="{4C8A7A92-D244-4C94-97DC-00C50A8E32A7}" type="datetime2">
              <a:rPr lang="en-US" smtClean="0"/>
              <a:pPr algn="l"/>
              <a:t>Friday, April 02, 2010</a:t>
            </a:fld>
            <a:endParaRPr lang="en-US" dirty="0">
              <a:solidFill>
                <a:schemeClr val="accent1">
                  <a:shade val="75000"/>
                </a:schemeClr>
              </a:solidFill>
            </a:endParaRPr>
          </a:p>
        </p:txBody>
      </p:sp>
      <p:sp>
        <p:nvSpPr>
          <p:cNvPr id="28" name="Footer Placeholder 27"/>
          <p:cNvSpPr>
            <a:spLocks noGrp="1"/>
          </p:cNvSpPr>
          <p:nvPr>
            <p:ph type="ftr" sz="quarter" idx="3"/>
          </p:nvPr>
        </p:nvSpPr>
        <p:spPr>
          <a:xfrm>
            <a:off x="3124200" y="76200"/>
            <a:ext cx="3352800" cy="288925"/>
          </a:xfrm>
          <a:prstGeom prst="rect">
            <a:avLst/>
          </a:prstGeom>
        </p:spPr>
        <p:txBody>
          <a:bodyPr vert="horz"/>
          <a:lstStyle>
            <a:lvl1pPr algn="r">
              <a:defRPr sz="1200">
                <a:solidFill>
                  <a:schemeClr val="accent1">
                    <a:shade val="75000"/>
                  </a:schemeClr>
                </a:solidFill>
              </a:defRPr>
            </a:lvl1pPr>
          </a:lstStyle>
          <a:p>
            <a:pPr algn="r"/>
            <a:endParaRPr lang="en-US" dirty="0">
              <a:solidFill>
                <a:schemeClr val="accent1">
                  <a:shade val="75000"/>
                </a:schemeClr>
              </a:solidFill>
            </a:endParaRPr>
          </a:p>
        </p:txBody>
      </p:sp>
      <p:sp>
        <p:nvSpPr>
          <p:cNvPr id="5" name="Slide Number Placeholder 4"/>
          <p:cNvSpPr>
            <a:spLocks noGrp="1"/>
          </p:cNvSpPr>
          <p:nvPr>
            <p:ph type="sldNum" sz="quarter" idx="4"/>
          </p:nvPr>
        </p:nvSpPr>
        <p:spPr>
          <a:xfrm>
            <a:off x="8229600" y="6477000"/>
            <a:ext cx="762000" cy="244475"/>
          </a:xfrm>
          <a:prstGeom prst="rect">
            <a:avLst/>
          </a:prstGeom>
        </p:spPr>
        <p:txBody>
          <a:bodyPr vert="horz"/>
          <a:lstStyle>
            <a:lvl1pPr algn="r">
              <a:defRPr sz="1200">
                <a:solidFill>
                  <a:schemeClr val="accent1">
                    <a:shade val="75000"/>
                  </a:schemeClr>
                </a:solidFill>
              </a:defRPr>
            </a:lvl1pPr>
          </a:lstStyle>
          <a:p>
            <a:fld id="{CF7A2BDD-D331-44F0-96AA-4FB4ED497064}" type="slidenum">
              <a:rPr lang="en-US" smtClean="0">
                <a:solidFill>
                  <a:schemeClr val="accent1">
                    <a:shade val="75000"/>
                  </a:schemeClr>
                </a:solidFill>
              </a:rPr>
              <a:pPr/>
              <a:t>‹#›</a:t>
            </a:fld>
            <a:endParaRPr lang="en-US" dirty="0">
              <a:solidFill>
                <a:schemeClr val="accent1">
                  <a:shade val="75000"/>
                </a:schemeClr>
              </a:solidFill>
            </a:endParaRPr>
          </a:p>
        </p:txBody>
      </p:sp>
      <p:sp>
        <p:nvSpPr>
          <p:cNvPr id="10" name="Title Placeholder 9"/>
          <p:cNvSpPr>
            <a:spLocks noGrp="1"/>
          </p:cNvSpPr>
          <p:nvPr>
            <p:ph type="title"/>
          </p:nvPr>
        </p:nvSpPr>
        <p:spPr>
          <a:xfrm>
            <a:off x="304800" y="457200"/>
            <a:ext cx="8686800" cy="838200"/>
          </a:xfrm>
          <a:prstGeom prst="rect">
            <a:avLst/>
          </a:prstGeom>
        </p:spPr>
        <p:txBody>
          <a:bodyPr vert="horz" anchor="ctr">
            <a:normAutofit/>
          </a:bodyPr>
          <a:lstStyle/>
          <a:p>
            <a:r>
              <a:rPr lang="en-US" dirty="0" smtClean="0"/>
              <a:t>Mintacím szerkesztése</a:t>
            </a:r>
            <a:endParaRPr lang="en-US" dirty="0"/>
          </a:p>
        </p:txBody>
      </p:sp>
      <p:sp>
        <p:nvSpPr>
          <p:cNvPr id="9" name="Straight Connector 8"/>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lang="en-US" dirty="0"/>
          </a:p>
        </p:txBody>
      </p:sp>
      <p:sp>
        <p:nvSpPr>
          <p:cNvPr id="12" name="Straight Connector 11"/>
          <p:cNvSpPr>
            <a:spLocks noChangeShapeType="1"/>
          </p:cNvSpPr>
          <p:nvPr/>
        </p:nvSpPr>
        <p:spPr bwMode="auto">
          <a:xfrm>
            <a:off x="514350" y="1057986"/>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lang="en-US" dirty="0"/>
          </a:p>
        </p:txBody>
      </p:sp>
    </p:spTree>
  </p:cSld>
  <p:clrMap bg1="lt1" tx1="dk1" bg2="lt2" tx2="dk2" accent1="accent1" accent2="accent2" accent3="accent3" accent4="accent4" accent5="accent5" accent6="accent6" hlink="hlink" folHlink="folHlink"/>
  <p:sldLayoutIdLst>
    <p:sldLayoutId id="2147483665" r:id="rId1"/>
    <p:sldLayoutId id="2147483666" r:id="rId2"/>
    <p:sldLayoutId id="2147483667" r:id="rId3"/>
    <p:sldLayoutId id="2147483668" r:id="rId4"/>
    <p:sldLayoutId id="2147483669" r:id="rId5"/>
    <p:sldLayoutId id="2147483670" r:id="rId6"/>
    <p:sldLayoutId id="2147483671" r:id="rId7"/>
  </p:sldLayoutIdLst>
  <p:txStyles>
    <p:titleStyle>
      <a:lvl1pPr algn="l" rtl="0" eaLnBrk="1" latinLnBrk="0" hangingPunct="1">
        <a:spcBef>
          <a:spcPct val="0"/>
        </a:spcBef>
        <a:buNone/>
        <a:defRPr sz="3600" kern="1200" cap="all" baseline="0">
          <a:solidFill>
            <a:schemeClr val="tx2"/>
          </a:solidFill>
          <a:effectLst>
            <a:reflection blurRad="12700" stA="48000" endA="300" endPos="55000" dir="5400000" sy="-90000" algn="bl" rotWithShape="0"/>
          </a:effectLst>
          <a:latin typeface="+mj-lt"/>
          <a:ea typeface="+mj-ea"/>
          <a:cs typeface="+mj-cs"/>
        </a:defRPr>
      </a:lvl1pPr>
    </p:titleStyle>
    <p:bodyStyle>
      <a:lvl1pPr marL="342900" indent="-342900" algn="l" rtl="0" eaLnBrk="1" latinLnBrk="0" hangingPunct="1">
        <a:spcBef>
          <a:spcPct val="20000"/>
        </a:spcBef>
        <a:buClr>
          <a:schemeClr val="accent1"/>
        </a:buClr>
        <a:buSzPct val="70000"/>
        <a:buFont typeface="Wingdings 2"/>
        <a:buChar char=""/>
        <a:defRPr sz="3200" kern="1200">
          <a:solidFill>
            <a:schemeClr val="tx2"/>
          </a:solidFill>
          <a:latin typeface="+mn-lt"/>
          <a:ea typeface="+mn-ea"/>
          <a:cs typeface="+mn-cs"/>
        </a:defRPr>
      </a:lvl1pPr>
      <a:lvl2pPr marL="742950" indent="-285750" algn="l" rtl="0" eaLnBrk="1" latinLnBrk="0" hangingPunct="1">
        <a:spcBef>
          <a:spcPct val="20000"/>
        </a:spcBef>
        <a:buClr>
          <a:schemeClr val="accent1"/>
        </a:buClr>
        <a:buSzPct val="70000"/>
        <a:buFont typeface="Wingdings 2"/>
        <a:buChar char=""/>
        <a:defRPr sz="2800" kern="1200">
          <a:solidFill>
            <a:schemeClr val="tx2"/>
          </a:solidFill>
          <a:latin typeface="+mn-lt"/>
          <a:ea typeface="+mn-ea"/>
          <a:cs typeface="+mn-cs"/>
        </a:defRPr>
      </a:lvl2pPr>
      <a:lvl3pPr marL="1143000" indent="-228600" algn="l" rtl="0" eaLnBrk="1" latinLnBrk="0" hangingPunct="1">
        <a:spcBef>
          <a:spcPct val="20000"/>
        </a:spcBef>
        <a:buClr>
          <a:schemeClr val="accent1"/>
        </a:buClr>
        <a:buSzPct val="70000"/>
        <a:buFont typeface="Wingdings 2"/>
        <a:buChar char=""/>
        <a:defRPr sz="2400" kern="1200">
          <a:solidFill>
            <a:schemeClr val="tx2"/>
          </a:solidFill>
          <a:latin typeface="+mn-lt"/>
          <a:ea typeface="+mn-ea"/>
          <a:cs typeface="+mn-cs"/>
        </a:defRPr>
      </a:lvl3pPr>
      <a:lvl4pPr marL="1600200" indent="-228600" algn="l" rtl="0" eaLnBrk="1" latinLnBrk="0" hangingPunct="1">
        <a:spcBef>
          <a:spcPct val="20000"/>
        </a:spcBef>
        <a:buClr>
          <a:schemeClr val="accent1"/>
        </a:buClr>
        <a:buSzPct val="70000"/>
        <a:buFont typeface="Wingdings 2"/>
        <a:buChar char=""/>
        <a:defRPr sz="2000" kern="1200">
          <a:solidFill>
            <a:schemeClr val="tx2"/>
          </a:solidFill>
          <a:latin typeface="+mn-lt"/>
          <a:ea typeface="+mn-ea"/>
          <a:cs typeface="+mn-cs"/>
        </a:defRPr>
      </a:lvl4pPr>
      <a:lvl5pPr marL="2057400" indent="-228600" algn="l" rtl="0" eaLnBrk="1" latinLnBrk="0" hangingPunct="1">
        <a:spcBef>
          <a:spcPct val="20000"/>
        </a:spcBef>
        <a:buClr>
          <a:schemeClr val="accent1"/>
        </a:buClr>
        <a:buSzPct val="60000"/>
        <a:buFont typeface="Wingdings 2"/>
        <a:buChar char=""/>
        <a:defRPr sz="1800" kern="1200">
          <a:solidFill>
            <a:schemeClr val="tx2"/>
          </a:solidFill>
          <a:latin typeface="+mn-lt"/>
          <a:ea typeface="+mn-ea"/>
          <a:cs typeface="+mn-cs"/>
        </a:defRPr>
      </a:lvl5pPr>
      <a:lvl6pPr marL="2514600" indent="-228600" algn="l" rtl="0" eaLnBrk="1" latinLnBrk="0" hangingPunct="1">
        <a:spcBef>
          <a:spcPct val="20000"/>
        </a:spcBef>
        <a:buClr>
          <a:schemeClr val="accent1"/>
        </a:buClr>
        <a:buSzPct val="60000"/>
        <a:buFont typeface="Wingdings 2"/>
        <a:buChar char=""/>
        <a:defRPr sz="1800" kern="1200">
          <a:solidFill>
            <a:schemeClr val="tx2"/>
          </a:solidFill>
          <a:latin typeface="+mn-lt"/>
          <a:ea typeface="+mn-ea"/>
          <a:cs typeface="+mn-cs"/>
        </a:defRPr>
      </a:lvl6pPr>
      <a:lvl7pPr marL="2971800" indent="-228600" algn="l" rtl="0" eaLnBrk="1" latinLnBrk="0" hangingPunct="1">
        <a:spcBef>
          <a:spcPct val="20000"/>
        </a:spcBef>
        <a:buClr>
          <a:schemeClr val="accent1"/>
        </a:buClr>
        <a:buSzPct val="60000"/>
        <a:buFont typeface="Wingdings 2"/>
        <a:buChar char=""/>
        <a:defRPr sz="1600" kern="1200">
          <a:solidFill>
            <a:schemeClr val="tx2"/>
          </a:solidFill>
          <a:latin typeface="+mn-lt"/>
          <a:ea typeface="+mn-ea"/>
          <a:cs typeface="+mn-cs"/>
        </a:defRPr>
      </a:lvl7pPr>
      <a:lvl8pPr marL="3429000" indent="-228600" algn="l" rtl="0" eaLnBrk="1" latinLnBrk="0" hangingPunct="1">
        <a:spcBef>
          <a:spcPct val="20000"/>
        </a:spcBef>
        <a:buClr>
          <a:schemeClr val="accent1"/>
        </a:buClr>
        <a:buSzPct val="60000"/>
        <a:buFont typeface="Wingdings 2"/>
        <a:buChar char=""/>
        <a:defRPr sz="1600" kern="1200" baseline="0">
          <a:solidFill>
            <a:schemeClr val="tx2"/>
          </a:solidFill>
          <a:latin typeface="+mn-lt"/>
          <a:ea typeface="+mn-ea"/>
          <a:cs typeface="+mn-cs"/>
        </a:defRPr>
      </a:lvl8pPr>
      <a:lvl9pPr marL="3886200" indent="-228600" algn="l" rtl="0" eaLnBrk="1" latinLnBrk="0" hangingPunct="1">
        <a:spcBef>
          <a:spcPct val="20000"/>
        </a:spcBef>
        <a:buClr>
          <a:schemeClr val="accent1"/>
        </a:buClr>
        <a:buSzPct val="60000"/>
        <a:buFont typeface="Wingdings 2"/>
        <a:buChar char=""/>
        <a:defRPr sz="1400" kern="1200" baseline="0">
          <a:solidFill>
            <a:schemeClr val="tx2"/>
          </a:solidFill>
          <a:latin typeface="+mn-lt"/>
          <a:ea typeface="+mn-ea"/>
          <a:cs typeface="+mn-cs"/>
        </a:defRPr>
      </a:lvl9pPr>
    </p:bodyStyle>
    <p:otherStyle>
      <a:lvl1pPr marL="0" algn="l" rtl="0" eaLnBrk="1" hangingPunct="1">
        <a:defRPr kern="1200">
          <a:solidFill>
            <a:schemeClr val="tx1"/>
          </a:solidFill>
          <a:latin typeface="+mn-lt"/>
          <a:ea typeface="+mn-ea"/>
          <a:cs typeface="+mn-cs"/>
        </a:defRPr>
      </a:lvl1pPr>
      <a:lvl2pPr marL="457200" algn="l" rtl="0" eaLnBrk="1" hangingPunct="1">
        <a:defRPr kern="1200">
          <a:solidFill>
            <a:schemeClr val="tx1"/>
          </a:solidFill>
          <a:latin typeface="+mn-lt"/>
          <a:ea typeface="+mn-ea"/>
          <a:cs typeface="+mn-cs"/>
        </a:defRPr>
      </a:lvl2pPr>
      <a:lvl3pPr marL="914400" algn="l" rtl="0" eaLnBrk="1" hangingPunct="1">
        <a:defRPr kern="1200">
          <a:solidFill>
            <a:schemeClr val="tx1"/>
          </a:solidFill>
          <a:latin typeface="+mn-lt"/>
          <a:ea typeface="+mn-ea"/>
          <a:cs typeface="+mn-cs"/>
        </a:defRPr>
      </a:lvl3pPr>
      <a:lvl4pPr marL="1371600" algn="l" rtl="0" eaLnBrk="1" hangingPunct="1">
        <a:defRPr kern="1200">
          <a:solidFill>
            <a:schemeClr val="tx1"/>
          </a:solidFill>
          <a:latin typeface="+mn-lt"/>
          <a:ea typeface="+mn-ea"/>
          <a:cs typeface="+mn-cs"/>
        </a:defRPr>
      </a:lvl4pPr>
      <a:lvl5pPr marL="1828800" algn="l" rtl="0" eaLnBrk="1" hangingPunct="1">
        <a:defRPr kern="1200">
          <a:solidFill>
            <a:schemeClr val="tx1"/>
          </a:solidFill>
          <a:latin typeface="+mn-lt"/>
          <a:ea typeface="+mn-ea"/>
          <a:cs typeface="+mn-cs"/>
        </a:defRPr>
      </a:lvl5pPr>
      <a:lvl6pPr marL="2286000" algn="l" rtl="0" eaLnBrk="1" hangingPunct="1">
        <a:defRPr kern="1200">
          <a:solidFill>
            <a:schemeClr val="tx1"/>
          </a:solidFill>
          <a:latin typeface="+mn-lt"/>
          <a:ea typeface="+mn-ea"/>
          <a:cs typeface="+mn-cs"/>
        </a:defRPr>
      </a:lvl6pPr>
      <a:lvl7pPr marL="2743200" algn="l" rtl="0" eaLnBrk="1" hangingPunct="1">
        <a:defRPr kern="1200">
          <a:solidFill>
            <a:schemeClr val="tx1"/>
          </a:solidFill>
          <a:latin typeface="+mn-lt"/>
          <a:ea typeface="+mn-ea"/>
          <a:cs typeface="+mn-cs"/>
        </a:defRPr>
      </a:lvl7pPr>
      <a:lvl8pPr marL="3200400" algn="l" rtl="0" eaLnBrk="1" hangingPunct="1">
        <a:defRPr kern="1200">
          <a:solidFill>
            <a:schemeClr val="tx1"/>
          </a:solidFill>
          <a:latin typeface="+mn-lt"/>
          <a:ea typeface="+mn-ea"/>
          <a:cs typeface="+mn-cs"/>
        </a:defRPr>
      </a:lvl8pPr>
      <a:lvl9pPr marL="3657600" algn="l" rtl="0" eaLnBrk="1" hangingPunct="1">
        <a:defRPr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gif"/><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4.jpeg"/></Relationships>
</file>

<file path=ppt/slides/_rels/slide10.xml.rels><?xml version="1.0" encoding="UTF-8" standalone="yes"?>
<Relationships xmlns="http://schemas.openxmlformats.org/package/2006/relationships"><Relationship Id="rId3" Type="http://schemas.openxmlformats.org/officeDocument/2006/relationships/hyperlink" Target="mailto:laszlo.konya@ict.hu" TargetMode="External"/><Relationship Id="rId2" Type="http://schemas.openxmlformats.org/officeDocument/2006/relationships/notesSlide" Target="../notesSlides/notesSlide10.xml"/><Relationship Id="rId1" Type="http://schemas.openxmlformats.org/officeDocument/2006/relationships/slideLayout" Target="../slideLayouts/slideLayout4.xml"/><Relationship Id="rId4" Type="http://schemas.openxmlformats.org/officeDocument/2006/relationships/hyperlink" Target="mailto:info@hoa.hu" TargetMode="Externa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gif"/><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Grp="1"/>
          </p:cNvSpPr>
          <p:nvPr>
            <p:ph type="ctrTitle"/>
          </p:nvPr>
        </p:nvSpPr>
        <p:spPr/>
        <p:txBody>
          <a:bodyPr/>
          <a:lstStyle/>
          <a:p>
            <a:r>
              <a:rPr lang="en-US" sz="3600" kern="1200" cap="all" baseline="0" noProof="0" dirty="0" err="1" smtClean="0">
                <a:solidFill>
                  <a:schemeClr val="tx2"/>
                </a:solidFill>
                <a:effectLst>
                  <a:reflection blurRad="12700" stA="48000" endA="300" endPos="55000" dir="5400000" sy="-90000" algn="bl" rotWithShape="0"/>
                </a:effectLst>
                <a:latin typeface="+mj-lt"/>
                <a:ea typeface="+mj-ea"/>
                <a:cs typeface="+mj-cs"/>
              </a:rPr>
              <a:t>Countr</a:t>
            </a:r>
            <a:r>
              <a:rPr lang="en-US" dirty="0" smtClean="0"/>
              <a:t>y Overview: </a:t>
            </a:r>
            <a:br>
              <a:rPr lang="en-US" dirty="0" smtClean="0"/>
            </a:br>
            <a:r>
              <a:rPr lang="en-US" dirty="0" smtClean="0"/>
              <a:t>Hungary</a:t>
            </a:r>
            <a:endParaRPr lang="en-US" noProof="0" dirty="0"/>
          </a:p>
        </p:txBody>
      </p:sp>
      <p:sp>
        <p:nvSpPr>
          <p:cNvPr id="3" name="Rectangle 3"/>
          <p:cNvSpPr>
            <a:spLocks noGrp="1"/>
          </p:cNvSpPr>
          <p:nvPr>
            <p:ph type="subTitle" idx="1"/>
          </p:nvPr>
        </p:nvSpPr>
        <p:spPr>
          <a:xfrm>
            <a:off x="381000" y="2571744"/>
            <a:ext cx="8458200" cy="2228856"/>
          </a:xfrm>
        </p:spPr>
        <p:txBody>
          <a:bodyPr>
            <a:normAutofit fontScale="92500" lnSpcReduction="20000"/>
          </a:bodyPr>
          <a:lstStyle/>
          <a:p>
            <a:r>
              <a:rPr lang="en-US" sz="2400" b="1" kern="1200" noProof="0" dirty="0" smtClean="0">
                <a:solidFill>
                  <a:schemeClr val="tx2">
                    <a:shade val="75000"/>
                  </a:schemeClr>
                </a:solidFill>
                <a:latin typeface="+mn-lt"/>
                <a:ea typeface="+mn-ea"/>
                <a:cs typeface="+mn-cs"/>
              </a:rPr>
              <a:t>László Kónya</a:t>
            </a:r>
          </a:p>
          <a:p>
            <a:r>
              <a:rPr lang="en-US" i="1" dirty="0" smtClean="0"/>
              <a:t>Member of the board</a:t>
            </a:r>
          </a:p>
          <a:p>
            <a:r>
              <a:rPr lang="en-US" noProof="0" dirty="0" smtClean="0"/>
              <a:t>Hungarian Service and Outsourcing Association</a:t>
            </a:r>
          </a:p>
          <a:p>
            <a:endParaRPr lang="en-US" dirty="0" smtClean="0"/>
          </a:p>
          <a:p>
            <a:r>
              <a:rPr lang="en-US" i="1" noProof="0" dirty="0" smtClean="0"/>
              <a:t>CEO </a:t>
            </a:r>
          </a:p>
          <a:p>
            <a:r>
              <a:rPr lang="en-US" dirty="0" smtClean="0"/>
              <a:t>ICT Systems </a:t>
            </a:r>
            <a:r>
              <a:rPr lang="en-US" dirty="0" err="1" smtClean="0"/>
              <a:t>Zrt</a:t>
            </a:r>
            <a:endParaRPr lang="en-US" noProof="0" dirty="0"/>
          </a:p>
        </p:txBody>
      </p:sp>
      <p:pic>
        <p:nvPicPr>
          <p:cNvPr id="4" name="Kép 3" descr="logo.gif"/>
          <p:cNvPicPr>
            <a:picLocks noChangeAspect="1"/>
          </p:cNvPicPr>
          <p:nvPr/>
        </p:nvPicPr>
        <p:blipFill>
          <a:blip r:embed="rId3" cstate="print"/>
          <a:stretch>
            <a:fillRect/>
          </a:stretch>
        </p:blipFill>
        <p:spPr>
          <a:xfrm>
            <a:off x="0" y="0"/>
            <a:ext cx="1581150" cy="742950"/>
          </a:xfrm>
          <a:prstGeom prst="rect">
            <a:avLst/>
          </a:prstGeom>
        </p:spPr>
      </p:pic>
      <p:pic>
        <p:nvPicPr>
          <p:cNvPr id="5" name="Kép 4" descr="hu.jpg"/>
          <p:cNvPicPr>
            <a:picLocks noChangeAspect="1"/>
          </p:cNvPicPr>
          <p:nvPr/>
        </p:nvPicPr>
        <p:blipFill>
          <a:blip r:embed="rId4" cstate="print"/>
          <a:stretch>
            <a:fillRect/>
          </a:stretch>
        </p:blipFill>
        <p:spPr>
          <a:xfrm>
            <a:off x="7993954" y="0"/>
            <a:ext cx="1150078" cy="753301"/>
          </a:xfrm>
          <a:prstGeom prst="rect">
            <a:avLst/>
          </a:prstGeom>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Grp="1"/>
          </p:cNvSpPr>
          <p:nvPr>
            <p:ph type="title" idx="4294967295"/>
          </p:nvPr>
        </p:nvSpPr>
        <p:spPr>
          <a:xfrm>
            <a:off x="457200" y="2786058"/>
            <a:ext cx="8686800" cy="1857388"/>
          </a:xfrm>
        </p:spPr>
        <p:txBody>
          <a:bodyPr>
            <a:normAutofit fontScale="90000"/>
          </a:bodyPr>
          <a:lstStyle/>
          <a:p>
            <a:r>
              <a:rPr lang="hu-HU" b="1" cap="none" dirty="0" smtClean="0"/>
              <a:t>THANK YOU</a:t>
            </a:r>
            <a:br>
              <a:rPr lang="hu-HU" b="1" cap="none" dirty="0" smtClean="0"/>
            </a:br>
            <a:r>
              <a:rPr lang="hu-HU" b="1" cap="none" dirty="0" err="1" smtClean="0">
                <a:solidFill>
                  <a:schemeClr val="tx1"/>
                </a:solidFill>
                <a:hlinkClick r:id="rId3"/>
              </a:rPr>
              <a:t>laszlo.konya</a:t>
            </a:r>
            <a:r>
              <a:rPr lang="hu-HU" b="1" cap="none" dirty="0" smtClean="0">
                <a:solidFill>
                  <a:schemeClr val="tx1"/>
                </a:solidFill>
                <a:hlinkClick r:id="rId3"/>
              </a:rPr>
              <a:t>@</a:t>
            </a:r>
            <a:r>
              <a:rPr lang="hu-HU" b="1" cap="none" dirty="0" err="1" smtClean="0">
                <a:solidFill>
                  <a:schemeClr val="tx1"/>
                </a:solidFill>
                <a:hlinkClick r:id="rId3"/>
              </a:rPr>
              <a:t>ict.hu</a:t>
            </a:r>
            <a:r>
              <a:rPr lang="hu-HU" b="1" cap="none" dirty="0" smtClean="0">
                <a:solidFill>
                  <a:schemeClr val="tx1"/>
                </a:solidFill>
              </a:rPr>
              <a:t/>
            </a:r>
            <a:br>
              <a:rPr lang="hu-HU" b="1" cap="none" dirty="0" smtClean="0">
                <a:solidFill>
                  <a:schemeClr val="tx1"/>
                </a:solidFill>
              </a:rPr>
            </a:br>
            <a:r>
              <a:rPr lang="hu-HU" b="1" cap="none" dirty="0" err="1" smtClean="0">
                <a:solidFill>
                  <a:schemeClr val="tx1"/>
                </a:solidFill>
                <a:hlinkClick r:id="rId4"/>
              </a:rPr>
              <a:t>info</a:t>
            </a:r>
            <a:r>
              <a:rPr lang="hu-HU" b="1" cap="none" dirty="0" smtClean="0">
                <a:solidFill>
                  <a:schemeClr val="tx1"/>
                </a:solidFill>
                <a:hlinkClick r:id="rId4"/>
              </a:rPr>
              <a:t>@</a:t>
            </a:r>
            <a:r>
              <a:rPr lang="hu-HU" b="1" cap="none" dirty="0" err="1" smtClean="0">
                <a:solidFill>
                  <a:schemeClr val="tx1"/>
                </a:solidFill>
                <a:hlinkClick r:id="rId4"/>
              </a:rPr>
              <a:t>hoa.hu</a:t>
            </a:r>
            <a:r>
              <a:rPr lang="hu-HU" b="1" cap="none" dirty="0" smtClean="0"/>
              <a:t/>
            </a:r>
            <a:br>
              <a:rPr lang="hu-HU" b="1" cap="none" dirty="0" smtClean="0"/>
            </a:br>
            <a:r>
              <a:rPr lang="hu-HU" b="1" cap="none" dirty="0" smtClean="0"/>
              <a:t/>
            </a:r>
            <a:br>
              <a:rPr lang="hu-HU" b="1" cap="none" dirty="0" smtClean="0"/>
            </a:br>
            <a:endParaRPr lang="en-US" cap="none"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Grp="1"/>
          </p:cNvSpPr>
          <p:nvPr>
            <p:ph type="title"/>
          </p:nvPr>
        </p:nvSpPr>
        <p:spPr/>
        <p:txBody>
          <a:bodyPr>
            <a:normAutofit/>
          </a:bodyPr>
          <a:lstStyle/>
          <a:p>
            <a:r>
              <a:rPr lang="hu-HU" b="1" cap="none" dirty="0" smtClean="0"/>
              <a:t>Hungary: Key </a:t>
            </a:r>
            <a:r>
              <a:rPr lang="hu-HU" b="1" cap="none" dirty="0" err="1" smtClean="0"/>
              <a:t>Facts</a:t>
            </a:r>
            <a:endParaRPr lang="en-US" cap="none" dirty="0"/>
          </a:p>
        </p:txBody>
      </p:sp>
      <p:sp>
        <p:nvSpPr>
          <p:cNvPr id="5" name="Tartalom helye 4"/>
          <p:cNvSpPr>
            <a:spLocks noGrp="1"/>
          </p:cNvSpPr>
          <p:nvPr>
            <p:ph idx="1"/>
          </p:nvPr>
        </p:nvSpPr>
        <p:spPr/>
        <p:txBody>
          <a:bodyPr>
            <a:normAutofit fontScale="92500" lnSpcReduction="10000"/>
          </a:bodyPr>
          <a:lstStyle/>
          <a:p>
            <a:r>
              <a:rPr lang="hu-HU" b="1" dirty="0" err="1" smtClean="0"/>
              <a:t>Location</a:t>
            </a:r>
            <a:r>
              <a:rPr lang="hu-HU" b="1" dirty="0" smtClean="0"/>
              <a:t>: </a:t>
            </a:r>
            <a:r>
              <a:rPr lang="hu-HU" b="1" dirty="0" err="1" smtClean="0"/>
              <a:t>East-Central</a:t>
            </a:r>
            <a:r>
              <a:rPr lang="hu-HU" b="1" dirty="0" smtClean="0"/>
              <a:t> Europe </a:t>
            </a:r>
            <a:endParaRPr lang="hu-HU" dirty="0" smtClean="0"/>
          </a:p>
          <a:p>
            <a:r>
              <a:rPr lang="hu-HU" b="1" dirty="0" err="1" smtClean="0"/>
              <a:t>Official</a:t>
            </a:r>
            <a:r>
              <a:rPr lang="hu-HU" b="1" dirty="0" smtClean="0"/>
              <a:t> </a:t>
            </a:r>
            <a:r>
              <a:rPr lang="hu-HU" b="1" dirty="0" err="1" smtClean="0"/>
              <a:t>name</a:t>
            </a:r>
            <a:r>
              <a:rPr lang="hu-HU" b="1" dirty="0" smtClean="0"/>
              <a:t>: </a:t>
            </a:r>
            <a:r>
              <a:rPr lang="hu-HU" b="1" dirty="0" err="1" smtClean="0"/>
              <a:t>Republic</a:t>
            </a:r>
            <a:r>
              <a:rPr lang="hu-HU" b="1" dirty="0" smtClean="0"/>
              <a:t> of Hungary</a:t>
            </a:r>
            <a:endParaRPr lang="hu-HU" dirty="0" smtClean="0"/>
          </a:p>
          <a:p>
            <a:r>
              <a:rPr lang="hu-HU" b="1" dirty="0" err="1" smtClean="0"/>
              <a:t>Area</a:t>
            </a:r>
            <a:r>
              <a:rPr lang="hu-HU" b="1" dirty="0" smtClean="0"/>
              <a:t>: 93030 km2 </a:t>
            </a:r>
            <a:endParaRPr lang="hu-HU" dirty="0" smtClean="0"/>
          </a:p>
          <a:p>
            <a:r>
              <a:rPr lang="hu-HU" b="1" dirty="0" smtClean="0"/>
              <a:t>Capital: Budapest</a:t>
            </a:r>
            <a:endParaRPr lang="hu-HU" dirty="0" smtClean="0"/>
          </a:p>
          <a:p>
            <a:r>
              <a:rPr lang="hu-HU" b="1" dirty="0" err="1" smtClean="0"/>
              <a:t>Largest</a:t>
            </a:r>
            <a:r>
              <a:rPr lang="hu-HU" b="1" dirty="0" smtClean="0"/>
              <a:t> </a:t>
            </a:r>
            <a:r>
              <a:rPr lang="hu-HU" b="1" dirty="0" err="1" smtClean="0"/>
              <a:t>towns</a:t>
            </a:r>
            <a:r>
              <a:rPr lang="hu-HU" b="1" dirty="0" smtClean="0"/>
              <a:t>: Debrecen, Miskolc, Szeged, Pécs, Győr</a:t>
            </a:r>
            <a:endParaRPr lang="hu-HU" dirty="0" smtClean="0"/>
          </a:p>
          <a:p>
            <a:r>
              <a:rPr lang="hu-HU" b="1" dirty="0" smtClean="0"/>
              <a:t>Time </a:t>
            </a:r>
            <a:r>
              <a:rPr lang="hu-HU" b="1" dirty="0" err="1" smtClean="0"/>
              <a:t>zone</a:t>
            </a:r>
            <a:r>
              <a:rPr lang="hu-HU" b="1" dirty="0" smtClean="0"/>
              <a:t>: GMT + 1 </a:t>
            </a:r>
            <a:r>
              <a:rPr lang="hu-HU" b="1" dirty="0" err="1" smtClean="0"/>
              <a:t>hour</a:t>
            </a:r>
            <a:endParaRPr lang="hu-HU" dirty="0" smtClean="0"/>
          </a:p>
          <a:p>
            <a:r>
              <a:rPr lang="hu-HU" b="1" dirty="0" smtClean="0"/>
              <a:t> </a:t>
            </a:r>
            <a:r>
              <a:rPr lang="hu-HU" b="1" dirty="0" err="1" smtClean="0"/>
              <a:t>Population</a:t>
            </a:r>
            <a:r>
              <a:rPr lang="hu-HU" b="1" dirty="0" smtClean="0"/>
              <a:t>: 10,028,000  (</a:t>
            </a:r>
            <a:r>
              <a:rPr lang="hu-HU" b="1" dirty="0" err="1" smtClean="0"/>
              <a:t>January</a:t>
            </a:r>
            <a:r>
              <a:rPr lang="hu-HU" b="1" dirty="0" smtClean="0"/>
              <a:t> 2009) </a:t>
            </a:r>
            <a:endParaRPr lang="hu-HU" b="1" dirty="0" smtClean="0"/>
          </a:p>
          <a:p>
            <a:r>
              <a:rPr lang="hu-HU" b="1" dirty="0" err="1" smtClean="0"/>
              <a:t>Became</a:t>
            </a:r>
            <a:r>
              <a:rPr lang="hu-HU" b="1" dirty="0" smtClean="0"/>
              <a:t> </a:t>
            </a:r>
            <a:r>
              <a:rPr lang="hu-HU" b="1" dirty="0" err="1" smtClean="0"/>
              <a:t>member</a:t>
            </a:r>
            <a:r>
              <a:rPr lang="hu-HU" b="1" dirty="0" smtClean="0"/>
              <a:t> of EU </a:t>
            </a:r>
            <a:r>
              <a:rPr lang="hu-HU" b="1" dirty="0" err="1" smtClean="0"/>
              <a:t>on</a:t>
            </a:r>
            <a:r>
              <a:rPr lang="hu-HU" b="1" dirty="0" smtClean="0"/>
              <a:t> </a:t>
            </a:r>
            <a:r>
              <a:rPr lang="hu-HU" b="1" dirty="0" err="1" smtClean="0"/>
              <a:t>the</a:t>
            </a:r>
            <a:r>
              <a:rPr lang="hu-HU" b="1" dirty="0" smtClean="0"/>
              <a:t> 1st of May 2004</a:t>
            </a:r>
            <a:endParaRPr lang="hu-HU" dirty="0" smtClean="0"/>
          </a:p>
          <a:p>
            <a:endParaRPr lang="hu-HU"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Grp="1"/>
          </p:cNvSpPr>
          <p:nvPr>
            <p:ph type="title"/>
          </p:nvPr>
        </p:nvSpPr>
        <p:spPr/>
        <p:txBody>
          <a:bodyPr>
            <a:normAutofit/>
          </a:bodyPr>
          <a:lstStyle/>
          <a:p>
            <a:r>
              <a:rPr lang="hu-HU" b="1" cap="none" dirty="0" smtClean="0"/>
              <a:t>Hungary: Business </a:t>
            </a:r>
            <a:r>
              <a:rPr lang="hu-HU" b="1" cap="none" dirty="0" err="1" smtClean="0"/>
              <a:t>Facts</a:t>
            </a:r>
            <a:endParaRPr lang="en-US" cap="none" dirty="0"/>
          </a:p>
        </p:txBody>
      </p:sp>
      <p:sp>
        <p:nvSpPr>
          <p:cNvPr id="5" name="Tartalom helye 4"/>
          <p:cNvSpPr>
            <a:spLocks noGrp="1"/>
          </p:cNvSpPr>
          <p:nvPr>
            <p:ph idx="1"/>
          </p:nvPr>
        </p:nvSpPr>
        <p:spPr/>
        <p:txBody>
          <a:bodyPr>
            <a:normAutofit/>
          </a:bodyPr>
          <a:lstStyle/>
          <a:p>
            <a:r>
              <a:rPr lang="hu-HU" b="1" dirty="0" smtClean="0"/>
              <a:t>Per </a:t>
            </a:r>
            <a:r>
              <a:rPr lang="hu-HU" b="1" dirty="0" err="1" smtClean="0"/>
              <a:t>capita</a:t>
            </a:r>
            <a:r>
              <a:rPr lang="hu-HU" b="1" dirty="0" smtClean="0"/>
              <a:t> GDP</a:t>
            </a:r>
            <a:r>
              <a:rPr lang="hu-HU" dirty="0" smtClean="0"/>
              <a:t> </a:t>
            </a:r>
            <a:r>
              <a:rPr lang="hu-HU" dirty="0" smtClean="0"/>
              <a:t>: </a:t>
            </a:r>
            <a:r>
              <a:rPr lang="hu-HU" dirty="0" smtClean="0"/>
              <a:t>EUR 15,700/ USD </a:t>
            </a:r>
            <a:r>
              <a:rPr lang="hu-HU" dirty="0" smtClean="0"/>
              <a:t>20,230</a:t>
            </a:r>
          </a:p>
          <a:p>
            <a:r>
              <a:rPr lang="hu-HU" b="1" dirty="0" err="1" smtClean="0"/>
              <a:t>Currency</a:t>
            </a:r>
            <a:r>
              <a:rPr lang="hu-HU" b="1" dirty="0" smtClean="0"/>
              <a:t>: </a:t>
            </a:r>
            <a:r>
              <a:rPr lang="hu-HU" dirty="0" smtClean="0"/>
              <a:t>Forint (HUF</a:t>
            </a:r>
            <a:r>
              <a:rPr lang="hu-HU" dirty="0" smtClean="0"/>
              <a:t>) 1 EUR = 265 HUF</a:t>
            </a:r>
          </a:p>
          <a:p>
            <a:r>
              <a:rPr lang="hu-HU" b="1" dirty="0" err="1" smtClean="0"/>
              <a:t>Transportation</a:t>
            </a:r>
            <a:r>
              <a:rPr lang="hu-HU" b="1" dirty="0" smtClean="0"/>
              <a:t>: </a:t>
            </a:r>
            <a:r>
              <a:rPr lang="hu-HU" b="1" dirty="0" smtClean="0"/>
              <a:t> </a:t>
            </a:r>
            <a:r>
              <a:rPr lang="hu-HU" dirty="0" err="1" smtClean="0"/>
              <a:t>railway</a:t>
            </a:r>
            <a:r>
              <a:rPr lang="hu-HU" dirty="0" smtClean="0"/>
              <a:t> </a:t>
            </a:r>
            <a:r>
              <a:rPr lang="hu-HU" dirty="0" err="1" smtClean="0"/>
              <a:t>network</a:t>
            </a:r>
            <a:r>
              <a:rPr lang="hu-HU" dirty="0" smtClean="0"/>
              <a:t>: 7,937 km </a:t>
            </a:r>
            <a:r>
              <a:rPr lang="hu-HU" dirty="0" smtClean="0"/>
              <a:t>,</a:t>
            </a:r>
            <a:r>
              <a:rPr lang="hu-HU" dirty="0" err="1" smtClean="0"/>
              <a:t>public</a:t>
            </a:r>
            <a:r>
              <a:rPr lang="hu-HU" dirty="0" smtClean="0"/>
              <a:t> </a:t>
            </a:r>
            <a:r>
              <a:rPr lang="hu-HU" dirty="0" err="1" smtClean="0"/>
              <a:t>road</a:t>
            </a:r>
            <a:r>
              <a:rPr lang="hu-HU" dirty="0" smtClean="0"/>
              <a:t> </a:t>
            </a:r>
            <a:r>
              <a:rPr lang="hu-HU" dirty="0" err="1" smtClean="0"/>
              <a:t>network</a:t>
            </a:r>
            <a:r>
              <a:rPr lang="hu-HU" dirty="0" smtClean="0"/>
              <a:t>: 160,680 km, </a:t>
            </a:r>
            <a:r>
              <a:rPr lang="hu-HU" dirty="0" smtClean="0"/>
              <a:t>6 </a:t>
            </a:r>
            <a:r>
              <a:rPr lang="hu-HU" dirty="0" err="1" smtClean="0"/>
              <a:t>int'l</a:t>
            </a:r>
            <a:r>
              <a:rPr lang="hu-HU" dirty="0" smtClean="0"/>
              <a:t> </a:t>
            </a:r>
            <a:r>
              <a:rPr lang="hu-HU" dirty="0" err="1" smtClean="0"/>
              <a:t>airports</a:t>
            </a:r>
            <a:r>
              <a:rPr lang="hu-HU" dirty="0" smtClean="0"/>
              <a:t>. </a:t>
            </a:r>
            <a:endParaRPr lang="hu-HU" dirty="0" smtClean="0"/>
          </a:p>
          <a:p>
            <a:r>
              <a:rPr lang="hu-HU" b="1" dirty="0" err="1" smtClean="0"/>
              <a:t>Composition</a:t>
            </a:r>
            <a:r>
              <a:rPr lang="hu-HU" b="1" dirty="0" smtClean="0"/>
              <a:t> </a:t>
            </a:r>
            <a:r>
              <a:rPr lang="hu-HU" b="1" dirty="0" smtClean="0"/>
              <a:t>of GDP: </a:t>
            </a:r>
            <a:r>
              <a:rPr lang="hu-HU" dirty="0" err="1" smtClean="0"/>
              <a:t>agriculture</a:t>
            </a:r>
            <a:r>
              <a:rPr lang="hu-HU" dirty="0" smtClean="0"/>
              <a:t>: 3.2%; </a:t>
            </a:r>
            <a:r>
              <a:rPr lang="hu-HU" dirty="0" err="1" smtClean="0"/>
              <a:t>industry</a:t>
            </a:r>
            <a:r>
              <a:rPr lang="hu-HU" dirty="0" smtClean="0"/>
              <a:t>: 31.9%; </a:t>
            </a:r>
            <a:r>
              <a:rPr lang="hu-HU" dirty="0" err="1" smtClean="0"/>
              <a:t>services</a:t>
            </a:r>
            <a:r>
              <a:rPr lang="hu-HU" dirty="0" smtClean="0"/>
              <a:t>: 65% (2008 est., </a:t>
            </a:r>
            <a:r>
              <a:rPr lang="hu-HU" dirty="0" err="1" smtClean="0"/>
              <a:t>Central</a:t>
            </a:r>
            <a:r>
              <a:rPr lang="hu-HU" dirty="0" smtClean="0"/>
              <a:t> </a:t>
            </a:r>
            <a:r>
              <a:rPr lang="hu-HU" dirty="0" err="1" smtClean="0"/>
              <a:t>Intelligence</a:t>
            </a:r>
            <a:r>
              <a:rPr lang="hu-HU" dirty="0" smtClean="0"/>
              <a:t> </a:t>
            </a:r>
            <a:r>
              <a:rPr lang="hu-HU" dirty="0" err="1" smtClean="0"/>
              <a:t>Agency</a:t>
            </a:r>
            <a:r>
              <a:rPr lang="hu-HU" dirty="0" smtClean="0"/>
              <a:t>)</a:t>
            </a:r>
          </a:p>
          <a:p>
            <a:endParaRPr lang="hu-HU" dirty="0" smtClean="0"/>
          </a:p>
          <a:p>
            <a:endParaRPr lang="hu-HU"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Grp="1"/>
          </p:cNvSpPr>
          <p:nvPr>
            <p:ph type="title"/>
          </p:nvPr>
        </p:nvSpPr>
        <p:spPr/>
        <p:txBody>
          <a:bodyPr>
            <a:normAutofit fontScale="90000"/>
          </a:bodyPr>
          <a:lstStyle/>
          <a:p>
            <a:r>
              <a:rPr lang="en-US" cap="none" dirty="0" smtClean="0"/>
              <a:t>Hungary – </a:t>
            </a:r>
            <a:r>
              <a:rPr lang="en-US" cap="none" dirty="0" smtClean="0"/>
              <a:t>L</a:t>
            </a:r>
            <a:r>
              <a:rPr lang="en-US" cap="none" dirty="0" smtClean="0"/>
              <a:t>eader in per capita I</a:t>
            </a:r>
            <a:r>
              <a:rPr lang="hu-HU" cap="none" dirty="0" smtClean="0"/>
              <a:t>C</a:t>
            </a:r>
            <a:r>
              <a:rPr lang="en-US" cap="none" dirty="0" smtClean="0"/>
              <a:t>T expenditure</a:t>
            </a:r>
            <a:endParaRPr lang="en-US" cap="none" dirty="0"/>
          </a:p>
        </p:txBody>
      </p:sp>
      <p:sp>
        <p:nvSpPr>
          <p:cNvPr id="5" name="Tartalom helye 4"/>
          <p:cNvSpPr>
            <a:spLocks noGrp="1"/>
          </p:cNvSpPr>
          <p:nvPr>
            <p:ph idx="1"/>
          </p:nvPr>
        </p:nvSpPr>
        <p:spPr/>
        <p:txBody>
          <a:bodyPr/>
          <a:lstStyle/>
          <a:p>
            <a:endParaRPr lang="hu-HU"/>
          </a:p>
        </p:txBody>
      </p:sp>
      <p:pic>
        <p:nvPicPr>
          <p:cNvPr id="2050" name="Picture 2" descr="undefined"/>
          <p:cNvPicPr>
            <a:picLocks noChangeAspect="1" noChangeArrowheads="1"/>
          </p:cNvPicPr>
          <p:nvPr/>
        </p:nvPicPr>
        <p:blipFill>
          <a:blip r:embed="rId3" cstate="print"/>
          <a:srcRect/>
          <a:stretch>
            <a:fillRect/>
          </a:stretch>
        </p:blipFill>
        <p:spPr bwMode="auto">
          <a:xfrm>
            <a:off x="285720" y="1357298"/>
            <a:ext cx="8572560" cy="4918506"/>
          </a:xfrm>
          <a:prstGeom prst="rect">
            <a:avLst/>
          </a:prstGeom>
          <a:noFill/>
        </p:spPr>
      </p:pic>
      <p:sp>
        <p:nvSpPr>
          <p:cNvPr id="7" name="Téglalap 6"/>
          <p:cNvSpPr/>
          <p:nvPr/>
        </p:nvSpPr>
        <p:spPr>
          <a:xfrm>
            <a:off x="3571868" y="6286520"/>
            <a:ext cx="1995226" cy="369332"/>
          </a:xfrm>
          <a:prstGeom prst="rect">
            <a:avLst/>
          </a:prstGeom>
        </p:spPr>
        <p:txBody>
          <a:bodyPr wrap="none">
            <a:spAutoFit/>
          </a:bodyPr>
          <a:lstStyle/>
          <a:p>
            <a:r>
              <a:rPr lang="hu-HU" dirty="0" err="1" smtClean="0"/>
              <a:t>Source</a:t>
            </a:r>
            <a:r>
              <a:rPr lang="hu-HU" dirty="0" smtClean="0"/>
              <a:t>: EITO 2007</a:t>
            </a:r>
            <a:endParaRPr lang="hu-HU"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Grp="1"/>
          </p:cNvSpPr>
          <p:nvPr>
            <p:ph type="title"/>
          </p:nvPr>
        </p:nvSpPr>
        <p:spPr/>
        <p:txBody>
          <a:bodyPr>
            <a:normAutofit/>
          </a:bodyPr>
          <a:lstStyle/>
          <a:p>
            <a:r>
              <a:rPr lang="hu-HU" cap="none" dirty="0" smtClean="0"/>
              <a:t>FDI </a:t>
            </a:r>
            <a:r>
              <a:rPr lang="hu-HU" cap="none" dirty="0" err="1" smtClean="0"/>
              <a:t>stock</a:t>
            </a:r>
            <a:r>
              <a:rPr lang="hu-HU" cap="none" dirty="0" smtClean="0"/>
              <a:t> per </a:t>
            </a:r>
            <a:r>
              <a:rPr lang="hu-HU" cap="none" dirty="0" err="1" smtClean="0"/>
              <a:t>capita</a:t>
            </a:r>
            <a:r>
              <a:rPr lang="hu-HU" cap="none" dirty="0" smtClean="0"/>
              <a:t> </a:t>
            </a:r>
            <a:r>
              <a:rPr lang="hu-HU" cap="none" dirty="0" err="1" smtClean="0"/>
              <a:t>in</a:t>
            </a:r>
            <a:r>
              <a:rPr lang="hu-HU" cap="none" dirty="0" smtClean="0"/>
              <a:t> </a:t>
            </a:r>
            <a:r>
              <a:rPr lang="hu-HU" cap="none" dirty="0" err="1" smtClean="0"/>
              <a:t>the</a:t>
            </a:r>
            <a:r>
              <a:rPr lang="hu-HU" cap="none" dirty="0" smtClean="0"/>
              <a:t> CEE </a:t>
            </a:r>
            <a:r>
              <a:rPr lang="hu-HU" cap="none" dirty="0" err="1" smtClean="0"/>
              <a:t>region</a:t>
            </a:r>
            <a:endParaRPr lang="en-US" cap="none" dirty="0"/>
          </a:p>
        </p:txBody>
      </p:sp>
      <p:sp>
        <p:nvSpPr>
          <p:cNvPr id="5" name="Tartalom helye 4"/>
          <p:cNvSpPr>
            <a:spLocks noGrp="1"/>
          </p:cNvSpPr>
          <p:nvPr>
            <p:ph idx="1"/>
          </p:nvPr>
        </p:nvSpPr>
        <p:spPr/>
        <p:txBody>
          <a:bodyPr/>
          <a:lstStyle/>
          <a:p>
            <a:endParaRPr lang="hu-HU"/>
          </a:p>
        </p:txBody>
      </p:sp>
      <p:sp>
        <p:nvSpPr>
          <p:cNvPr id="7" name="Téglalap 6"/>
          <p:cNvSpPr/>
          <p:nvPr/>
        </p:nvSpPr>
        <p:spPr>
          <a:xfrm>
            <a:off x="3571868" y="6286520"/>
            <a:ext cx="2080570" cy="369332"/>
          </a:xfrm>
          <a:prstGeom prst="rect">
            <a:avLst/>
          </a:prstGeom>
        </p:spPr>
        <p:txBody>
          <a:bodyPr wrap="none">
            <a:spAutoFit/>
          </a:bodyPr>
          <a:lstStyle/>
          <a:p>
            <a:r>
              <a:rPr lang="hu-HU" dirty="0" err="1" smtClean="0"/>
              <a:t>Source</a:t>
            </a:r>
            <a:r>
              <a:rPr lang="hu-HU" dirty="0" smtClean="0"/>
              <a:t>: </a:t>
            </a:r>
            <a:r>
              <a:rPr lang="hu-HU" dirty="0" smtClean="0"/>
              <a:t>ICEG, 2010</a:t>
            </a:r>
            <a:endParaRPr lang="hu-HU" dirty="0"/>
          </a:p>
        </p:txBody>
      </p:sp>
      <p:pic>
        <p:nvPicPr>
          <p:cNvPr id="38914" name="Picture 2" descr="undefined"/>
          <p:cNvPicPr>
            <a:picLocks noChangeAspect="1" noChangeArrowheads="1"/>
          </p:cNvPicPr>
          <p:nvPr/>
        </p:nvPicPr>
        <p:blipFill>
          <a:blip r:embed="rId3" cstate="print"/>
          <a:srcRect/>
          <a:stretch>
            <a:fillRect/>
          </a:stretch>
        </p:blipFill>
        <p:spPr bwMode="auto">
          <a:xfrm>
            <a:off x="0" y="1500174"/>
            <a:ext cx="8715436" cy="4286280"/>
          </a:xfrm>
          <a:prstGeom prst="rect">
            <a:avLst/>
          </a:prstGeom>
          <a:noFill/>
        </p:spPr>
      </p:pic>
      <p:sp>
        <p:nvSpPr>
          <p:cNvPr id="8" name="Téglalap 7"/>
          <p:cNvSpPr/>
          <p:nvPr/>
        </p:nvSpPr>
        <p:spPr>
          <a:xfrm>
            <a:off x="285720" y="5857892"/>
            <a:ext cx="8933664" cy="369332"/>
          </a:xfrm>
          <a:prstGeom prst="rect">
            <a:avLst/>
          </a:prstGeom>
        </p:spPr>
        <p:txBody>
          <a:bodyPr wrap="none">
            <a:spAutoFit/>
          </a:bodyPr>
          <a:lstStyle/>
          <a:p>
            <a:r>
              <a:rPr lang="en-US" dirty="0" smtClean="0"/>
              <a:t>Hungary, </a:t>
            </a:r>
            <a:r>
              <a:rPr lang="en-US" dirty="0" smtClean="0"/>
              <a:t>has attracted Foreign Direct Investment (FDI) of more than EUR 60 billion to date</a:t>
            </a:r>
            <a:endParaRPr lang="hu-HU"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Grp="1"/>
          </p:cNvSpPr>
          <p:nvPr>
            <p:ph type="title"/>
          </p:nvPr>
        </p:nvSpPr>
        <p:spPr/>
        <p:txBody>
          <a:bodyPr>
            <a:normAutofit/>
          </a:bodyPr>
          <a:lstStyle/>
          <a:p>
            <a:r>
              <a:rPr lang="hu-HU" cap="none" dirty="0" smtClean="0"/>
              <a:t>FDI </a:t>
            </a:r>
            <a:r>
              <a:rPr lang="hu-HU" cap="none" dirty="0" err="1" smtClean="0"/>
              <a:t>stock</a:t>
            </a:r>
            <a:r>
              <a:rPr lang="hu-HU" cap="none" dirty="0" smtClean="0"/>
              <a:t> </a:t>
            </a:r>
            <a:r>
              <a:rPr lang="hu-HU" cap="none" dirty="0" err="1" smtClean="0"/>
              <a:t>in</a:t>
            </a:r>
            <a:r>
              <a:rPr lang="hu-HU" cap="none" dirty="0" smtClean="0"/>
              <a:t> Hungary </a:t>
            </a:r>
            <a:r>
              <a:rPr lang="hu-HU" cap="none" dirty="0" err="1" smtClean="0"/>
              <a:t>by</a:t>
            </a:r>
            <a:r>
              <a:rPr lang="hu-HU" cap="none" dirty="0" smtClean="0"/>
              <a:t> </a:t>
            </a:r>
            <a:r>
              <a:rPr lang="hu-HU" cap="none" dirty="0" err="1" smtClean="0"/>
              <a:t>sector</a:t>
            </a:r>
            <a:endParaRPr lang="en-US" cap="none" dirty="0"/>
          </a:p>
        </p:txBody>
      </p:sp>
      <p:pic>
        <p:nvPicPr>
          <p:cNvPr id="10" name="Tartalom helye 9" descr="sector.jpg"/>
          <p:cNvPicPr>
            <a:picLocks noGrp="1" noChangeAspect="1"/>
          </p:cNvPicPr>
          <p:nvPr>
            <p:ph idx="1"/>
          </p:nvPr>
        </p:nvPicPr>
        <p:blipFill>
          <a:blip r:embed="rId3" cstate="print"/>
          <a:stretch>
            <a:fillRect/>
          </a:stretch>
        </p:blipFill>
        <p:spPr>
          <a:xfrm>
            <a:off x="428596" y="1428736"/>
            <a:ext cx="8358246" cy="3727778"/>
          </a:xfrm>
        </p:spPr>
      </p:pic>
      <p:sp>
        <p:nvSpPr>
          <p:cNvPr id="7" name="Téglalap 6"/>
          <p:cNvSpPr/>
          <p:nvPr/>
        </p:nvSpPr>
        <p:spPr>
          <a:xfrm>
            <a:off x="2500298" y="6072206"/>
            <a:ext cx="4076052" cy="369332"/>
          </a:xfrm>
          <a:prstGeom prst="rect">
            <a:avLst/>
          </a:prstGeom>
        </p:spPr>
        <p:txBody>
          <a:bodyPr wrap="none">
            <a:spAutoFit/>
          </a:bodyPr>
          <a:lstStyle/>
          <a:p>
            <a:r>
              <a:rPr lang="en-US" dirty="0" smtClean="0"/>
              <a:t>Source: Hungarian National Bank, 2009</a:t>
            </a:r>
            <a:endParaRPr lang="hu-HU"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Grp="1"/>
          </p:cNvSpPr>
          <p:nvPr>
            <p:ph type="title"/>
          </p:nvPr>
        </p:nvSpPr>
        <p:spPr/>
        <p:txBody>
          <a:bodyPr>
            <a:normAutofit/>
          </a:bodyPr>
          <a:lstStyle/>
          <a:p>
            <a:r>
              <a:rPr lang="hu-HU" cap="none" dirty="0" smtClean="0"/>
              <a:t>FDI </a:t>
            </a:r>
            <a:r>
              <a:rPr lang="hu-HU" cap="none" dirty="0" err="1" smtClean="0"/>
              <a:t>stock</a:t>
            </a:r>
            <a:r>
              <a:rPr lang="hu-HU" cap="none" dirty="0" smtClean="0"/>
              <a:t> </a:t>
            </a:r>
            <a:r>
              <a:rPr lang="hu-HU" cap="none" dirty="0" err="1" smtClean="0"/>
              <a:t>by</a:t>
            </a:r>
            <a:r>
              <a:rPr lang="hu-HU" cap="none" dirty="0" smtClean="0"/>
              <a:t> country of </a:t>
            </a:r>
            <a:r>
              <a:rPr lang="hu-HU" cap="none" dirty="0" err="1" smtClean="0"/>
              <a:t>origin</a:t>
            </a:r>
            <a:endParaRPr lang="en-US" cap="none" dirty="0"/>
          </a:p>
        </p:txBody>
      </p:sp>
      <p:sp>
        <p:nvSpPr>
          <p:cNvPr id="7" name="Téglalap 6"/>
          <p:cNvSpPr/>
          <p:nvPr/>
        </p:nvSpPr>
        <p:spPr>
          <a:xfrm>
            <a:off x="2500298" y="6072206"/>
            <a:ext cx="4076052" cy="369332"/>
          </a:xfrm>
          <a:prstGeom prst="rect">
            <a:avLst/>
          </a:prstGeom>
        </p:spPr>
        <p:txBody>
          <a:bodyPr wrap="none">
            <a:spAutoFit/>
          </a:bodyPr>
          <a:lstStyle/>
          <a:p>
            <a:r>
              <a:rPr lang="en-US" dirty="0" smtClean="0"/>
              <a:t>Source: Hungarian National Bank, 2009</a:t>
            </a:r>
            <a:endParaRPr lang="hu-HU" dirty="0"/>
          </a:p>
        </p:txBody>
      </p:sp>
      <p:pic>
        <p:nvPicPr>
          <p:cNvPr id="6" name="Tartalom helye 5" descr="country.jpg"/>
          <p:cNvPicPr>
            <a:picLocks noGrp="1" noChangeAspect="1"/>
          </p:cNvPicPr>
          <p:nvPr>
            <p:ph idx="1"/>
          </p:nvPr>
        </p:nvPicPr>
        <p:blipFill>
          <a:blip r:embed="rId3" cstate="print"/>
          <a:stretch>
            <a:fillRect/>
          </a:stretch>
        </p:blipFill>
        <p:spPr>
          <a:xfrm>
            <a:off x="357158" y="1428735"/>
            <a:ext cx="8215370" cy="4430299"/>
          </a:xfrm>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Grp="1"/>
          </p:cNvSpPr>
          <p:nvPr>
            <p:ph type="title"/>
          </p:nvPr>
        </p:nvSpPr>
        <p:spPr/>
        <p:txBody>
          <a:bodyPr>
            <a:normAutofit fontScale="90000"/>
          </a:bodyPr>
          <a:lstStyle/>
          <a:p>
            <a:r>
              <a:rPr lang="en-US" b="1" cap="none" dirty="0" smtClean="0"/>
              <a:t>Investment announcements in the CEE region (number of projects)</a:t>
            </a:r>
            <a:endParaRPr lang="en-US" cap="none" dirty="0"/>
          </a:p>
        </p:txBody>
      </p:sp>
      <p:sp>
        <p:nvSpPr>
          <p:cNvPr id="7" name="Téglalap 6"/>
          <p:cNvSpPr/>
          <p:nvPr/>
        </p:nvSpPr>
        <p:spPr>
          <a:xfrm>
            <a:off x="2143108" y="6072206"/>
            <a:ext cx="5307094" cy="369332"/>
          </a:xfrm>
          <a:prstGeom prst="rect">
            <a:avLst/>
          </a:prstGeom>
        </p:spPr>
        <p:txBody>
          <a:bodyPr wrap="none">
            <a:spAutoFit/>
          </a:bodyPr>
          <a:lstStyle/>
          <a:p>
            <a:r>
              <a:rPr lang="en-US" dirty="0" smtClean="0"/>
              <a:t>Source: FDI markets, Financial Times, 2009, January</a:t>
            </a:r>
            <a:endParaRPr lang="hu-HU" dirty="0"/>
          </a:p>
        </p:txBody>
      </p:sp>
      <p:graphicFrame>
        <p:nvGraphicFramePr>
          <p:cNvPr id="8" name="Tartalom helye 7"/>
          <p:cNvGraphicFramePr>
            <a:graphicFrameLocks noGrp="1"/>
          </p:cNvGraphicFramePr>
          <p:nvPr>
            <p:ph idx="1"/>
          </p:nvPr>
        </p:nvGraphicFramePr>
        <p:xfrm>
          <a:off x="428596" y="1643051"/>
          <a:ext cx="8143930" cy="4000529"/>
        </p:xfrm>
        <a:graphic>
          <a:graphicData uri="http://schemas.openxmlformats.org/drawingml/2006/table">
            <a:tbl>
              <a:tblPr>
                <a:tableStyleId>{3C2FFA5D-87B4-456A-9821-1D502468CF0F}</a:tableStyleId>
              </a:tblPr>
              <a:tblGrid>
                <a:gridCol w="1628786"/>
                <a:gridCol w="1628786"/>
                <a:gridCol w="1628786"/>
                <a:gridCol w="1628786"/>
                <a:gridCol w="1628786"/>
              </a:tblGrid>
              <a:tr h="1259219">
                <a:tc>
                  <a:txBody>
                    <a:bodyPr/>
                    <a:lstStyle/>
                    <a:p>
                      <a:pPr algn="ctr"/>
                      <a:r>
                        <a:rPr lang="hu-HU"/>
                        <a:t>COUNTRY</a:t>
                      </a:r>
                    </a:p>
                  </a:txBody>
                  <a:tcPr marL="19050" marR="19050" marT="19050" marB="19050"/>
                </a:tc>
                <a:tc gridSpan="2">
                  <a:txBody>
                    <a:bodyPr/>
                    <a:lstStyle/>
                    <a:p>
                      <a:pPr algn="ctr"/>
                      <a:r>
                        <a:rPr lang="hu-HU"/>
                        <a:t>2008</a:t>
                      </a:r>
                    </a:p>
                    <a:p>
                      <a:pPr algn="ctr"/>
                      <a:r>
                        <a:rPr lang="hu-HU"/>
                        <a:t>PROJECTS          JOBS</a:t>
                      </a:r>
                    </a:p>
                  </a:txBody>
                  <a:tcPr marL="19050" marR="19050" marT="19050" marB="19050"/>
                </a:tc>
                <a:tc hMerge="1">
                  <a:txBody>
                    <a:bodyPr/>
                    <a:lstStyle/>
                    <a:p>
                      <a:endParaRPr lang="hu-HU"/>
                    </a:p>
                  </a:txBody>
                  <a:tcPr/>
                </a:tc>
                <a:tc gridSpan="2">
                  <a:txBody>
                    <a:bodyPr/>
                    <a:lstStyle/>
                    <a:p>
                      <a:pPr algn="ctr"/>
                      <a:r>
                        <a:rPr lang="hu-HU"/>
                        <a:t>2009</a:t>
                      </a:r>
                    </a:p>
                    <a:p>
                      <a:pPr algn="ctr"/>
                      <a:r>
                        <a:rPr lang="hu-HU"/>
                        <a:t>PROJECTS                     JOBS</a:t>
                      </a:r>
                    </a:p>
                  </a:txBody>
                  <a:tcPr marL="19050" marR="19050" marT="19050" marB="19050"/>
                </a:tc>
                <a:tc hMerge="1">
                  <a:txBody>
                    <a:bodyPr/>
                    <a:lstStyle/>
                    <a:p>
                      <a:endParaRPr lang="hu-HU"/>
                    </a:p>
                  </a:txBody>
                  <a:tcPr/>
                </a:tc>
              </a:tr>
              <a:tr h="456885">
                <a:tc>
                  <a:txBody>
                    <a:bodyPr/>
                    <a:lstStyle/>
                    <a:p>
                      <a:pPr algn="l"/>
                      <a:r>
                        <a:rPr lang="hu-HU"/>
                        <a:t>Poland</a:t>
                      </a:r>
                    </a:p>
                  </a:txBody>
                  <a:tcPr marL="19050" marR="19050" marT="19050" marB="19050"/>
                </a:tc>
                <a:tc>
                  <a:txBody>
                    <a:bodyPr/>
                    <a:lstStyle/>
                    <a:p>
                      <a:pPr algn="r"/>
                      <a:r>
                        <a:rPr lang="hu-HU"/>
                        <a:t>362</a:t>
                      </a:r>
                    </a:p>
                  </a:txBody>
                  <a:tcPr marL="19050" marR="19050" marT="19050" marB="19050"/>
                </a:tc>
                <a:tc>
                  <a:txBody>
                    <a:bodyPr/>
                    <a:lstStyle/>
                    <a:p>
                      <a:pPr algn="r"/>
                      <a:r>
                        <a:rPr lang="hu-HU"/>
                        <a:t>30,654</a:t>
                      </a:r>
                    </a:p>
                  </a:txBody>
                  <a:tcPr marL="19050" marR="19050" marT="19050" marB="19050"/>
                </a:tc>
                <a:tc>
                  <a:txBody>
                    <a:bodyPr/>
                    <a:lstStyle/>
                    <a:p>
                      <a:pPr algn="r"/>
                      <a:r>
                        <a:rPr lang="hu-HU"/>
                        <a:t>130 (-65%)</a:t>
                      </a:r>
                    </a:p>
                  </a:txBody>
                  <a:tcPr marL="19050" marR="19050" marT="19050" marB="19050"/>
                </a:tc>
                <a:tc>
                  <a:txBody>
                    <a:bodyPr/>
                    <a:lstStyle/>
                    <a:p>
                      <a:pPr algn="r"/>
                      <a:r>
                        <a:rPr lang="hu-HU"/>
                        <a:t>7,705</a:t>
                      </a:r>
                    </a:p>
                  </a:txBody>
                  <a:tcPr marL="19050" marR="19050" marT="19050" marB="19050"/>
                </a:tc>
              </a:tr>
              <a:tr h="456885">
                <a:tc>
                  <a:txBody>
                    <a:bodyPr/>
                    <a:lstStyle/>
                    <a:p>
                      <a:pPr algn="l"/>
                      <a:r>
                        <a:rPr lang="hu-HU"/>
                        <a:t>Romania</a:t>
                      </a:r>
                    </a:p>
                  </a:txBody>
                  <a:tcPr marL="19050" marR="19050" marT="19050" marB="19050"/>
                </a:tc>
                <a:tc>
                  <a:txBody>
                    <a:bodyPr/>
                    <a:lstStyle/>
                    <a:p>
                      <a:pPr algn="r"/>
                      <a:r>
                        <a:rPr lang="hu-HU"/>
                        <a:t>356</a:t>
                      </a:r>
                    </a:p>
                  </a:txBody>
                  <a:tcPr marL="19050" marR="19050" marT="19050" marB="19050"/>
                </a:tc>
                <a:tc>
                  <a:txBody>
                    <a:bodyPr/>
                    <a:lstStyle/>
                    <a:p>
                      <a:pPr algn="r"/>
                      <a:r>
                        <a:rPr lang="hu-HU"/>
                        <a:t>13,753</a:t>
                      </a:r>
                    </a:p>
                  </a:txBody>
                  <a:tcPr marL="19050" marR="19050" marT="19050" marB="19050"/>
                </a:tc>
                <a:tc>
                  <a:txBody>
                    <a:bodyPr/>
                    <a:lstStyle/>
                    <a:p>
                      <a:pPr algn="r"/>
                      <a:r>
                        <a:rPr lang="hu-HU"/>
                        <a:t>111 (-70%)</a:t>
                      </a:r>
                    </a:p>
                  </a:txBody>
                  <a:tcPr marL="19050" marR="19050" marT="19050" marB="19050"/>
                </a:tc>
                <a:tc>
                  <a:txBody>
                    <a:bodyPr/>
                    <a:lstStyle/>
                    <a:p>
                      <a:pPr algn="r"/>
                      <a:r>
                        <a:rPr lang="hu-HU"/>
                        <a:t>5,337</a:t>
                      </a:r>
                    </a:p>
                  </a:txBody>
                  <a:tcPr marL="19050" marR="19050" marT="19050" marB="19050"/>
                </a:tc>
              </a:tr>
              <a:tr h="456885">
                <a:tc>
                  <a:txBody>
                    <a:bodyPr/>
                    <a:lstStyle/>
                    <a:p>
                      <a:pPr algn="l"/>
                      <a:r>
                        <a:rPr lang="hu-HU"/>
                        <a:t>Slovakia</a:t>
                      </a:r>
                    </a:p>
                  </a:txBody>
                  <a:tcPr marL="19050" marR="19050" marT="19050" marB="19050"/>
                </a:tc>
                <a:tc>
                  <a:txBody>
                    <a:bodyPr/>
                    <a:lstStyle/>
                    <a:p>
                      <a:pPr algn="r"/>
                      <a:r>
                        <a:rPr lang="hu-HU"/>
                        <a:t>85</a:t>
                      </a:r>
                    </a:p>
                  </a:txBody>
                  <a:tcPr marL="19050" marR="19050" marT="19050" marB="19050"/>
                </a:tc>
                <a:tc>
                  <a:txBody>
                    <a:bodyPr/>
                    <a:lstStyle/>
                    <a:p>
                      <a:pPr algn="r"/>
                      <a:r>
                        <a:rPr lang="hu-HU"/>
                        <a:t>3,220</a:t>
                      </a:r>
                    </a:p>
                  </a:txBody>
                  <a:tcPr marL="19050" marR="19050" marT="19050" marB="19050"/>
                </a:tc>
                <a:tc>
                  <a:txBody>
                    <a:bodyPr/>
                    <a:lstStyle/>
                    <a:p>
                      <a:pPr algn="r"/>
                      <a:r>
                        <a:rPr lang="hu-HU"/>
                        <a:t>34 (-60%)</a:t>
                      </a:r>
                    </a:p>
                  </a:txBody>
                  <a:tcPr marL="19050" marR="19050" marT="19050" marB="19050"/>
                </a:tc>
                <a:tc>
                  <a:txBody>
                    <a:bodyPr/>
                    <a:lstStyle/>
                    <a:p>
                      <a:pPr algn="r"/>
                      <a:r>
                        <a:rPr lang="hu-HU"/>
                        <a:t>3,619</a:t>
                      </a:r>
                    </a:p>
                  </a:txBody>
                  <a:tcPr marL="19050" marR="19050" marT="19050" marB="19050"/>
                </a:tc>
              </a:tr>
              <a:tr h="456885">
                <a:tc>
                  <a:txBody>
                    <a:bodyPr/>
                    <a:lstStyle/>
                    <a:p>
                      <a:pPr algn="l"/>
                      <a:r>
                        <a:rPr lang="hu-HU"/>
                        <a:t>Czech R.</a:t>
                      </a:r>
                    </a:p>
                  </a:txBody>
                  <a:tcPr marL="19050" marR="19050" marT="19050" marB="19050"/>
                </a:tc>
                <a:tc>
                  <a:txBody>
                    <a:bodyPr/>
                    <a:lstStyle/>
                    <a:p>
                      <a:pPr algn="r"/>
                      <a:r>
                        <a:rPr lang="hu-HU"/>
                        <a:t>142</a:t>
                      </a:r>
                    </a:p>
                  </a:txBody>
                  <a:tcPr marL="19050" marR="19050" marT="19050" marB="19050"/>
                </a:tc>
                <a:tc>
                  <a:txBody>
                    <a:bodyPr/>
                    <a:lstStyle/>
                    <a:p>
                      <a:pPr algn="r"/>
                      <a:r>
                        <a:rPr lang="hu-HU"/>
                        <a:t>5,412</a:t>
                      </a:r>
                    </a:p>
                  </a:txBody>
                  <a:tcPr marL="19050" marR="19050" marT="19050" marB="19050"/>
                </a:tc>
                <a:tc>
                  <a:txBody>
                    <a:bodyPr/>
                    <a:lstStyle/>
                    <a:p>
                      <a:pPr algn="r"/>
                      <a:r>
                        <a:rPr lang="hu-HU"/>
                        <a:t>65 (-55%)</a:t>
                      </a:r>
                    </a:p>
                  </a:txBody>
                  <a:tcPr marL="19050" marR="19050" marT="19050" marB="19050"/>
                </a:tc>
                <a:tc>
                  <a:txBody>
                    <a:bodyPr/>
                    <a:lstStyle/>
                    <a:p>
                      <a:pPr algn="r"/>
                      <a:r>
                        <a:rPr lang="hu-HU"/>
                        <a:t>5,289</a:t>
                      </a:r>
                    </a:p>
                  </a:txBody>
                  <a:tcPr marL="19050" marR="19050" marT="19050" marB="19050"/>
                </a:tc>
              </a:tr>
              <a:tr h="456885">
                <a:tc>
                  <a:txBody>
                    <a:bodyPr/>
                    <a:lstStyle/>
                    <a:p>
                      <a:pPr algn="l"/>
                      <a:r>
                        <a:rPr lang="hu-HU"/>
                        <a:t>Bulgaria</a:t>
                      </a:r>
                    </a:p>
                  </a:txBody>
                  <a:tcPr marL="19050" marR="19050" marT="19050" marB="19050"/>
                </a:tc>
                <a:tc>
                  <a:txBody>
                    <a:bodyPr/>
                    <a:lstStyle/>
                    <a:p>
                      <a:pPr algn="r"/>
                      <a:r>
                        <a:rPr lang="hu-HU"/>
                        <a:t>145</a:t>
                      </a:r>
                    </a:p>
                  </a:txBody>
                  <a:tcPr marL="19050" marR="19050" marT="19050" marB="19050"/>
                </a:tc>
                <a:tc>
                  <a:txBody>
                    <a:bodyPr/>
                    <a:lstStyle/>
                    <a:p>
                      <a:pPr algn="r"/>
                      <a:r>
                        <a:rPr lang="hu-HU"/>
                        <a:t>6,415</a:t>
                      </a:r>
                    </a:p>
                  </a:txBody>
                  <a:tcPr marL="19050" marR="19050" marT="19050" marB="19050"/>
                </a:tc>
                <a:tc>
                  <a:txBody>
                    <a:bodyPr/>
                    <a:lstStyle/>
                    <a:p>
                      <a:pPr algn="r"/>
                      <a:r>
                        <a:rPr lang="hu-HU"/>
                        <a:t>70 (-52%)</a:t>
                      </a:r>
                    </a:p>
                  </a:txBody>
                  <a:tcPr marL="19050" marR="19050" marT="19050" marB="19050"/>
                </a:tc>
                <a:tc>
                  <a:txBody>
                    <a:bodyPr/>
                    <a:lstStyle/>
                    <a:p>
                      <a:pPr algn="r"/>
                      <a:r>
                        <a:rPr lang="hu-HU"/>
                        <a:t>1,713</a:t>
                      </a:r>
                    </a:p>
                  </a:txBody>
                  <a:tcPr marL="19050" marR="19050" marT="19050" marB="19050"/>
                </a:tc>
              </a:tr>
              <a:tr h="456885">
                <a:tc>
                  <a:txBody>
                    <a:bodyPr/>
                    <a:lstStyle/>
                    <a:p>
                      <a:pPr algn="l"/>
                      <a:r>
                        <a:rPr lang="hu-HU"/>
                        <a:t>Hungary</a:t>
                      </a:r>
                    </a:p>
                  </a:txBody>
                  <a:tcPr marL="19050" marR="19050" marT="19050" marB="19050"/>
                </a:tc>
                <a:tc>
                  <a:txBody>
                    <a:bodyPr/>
                    <a:lstStyle/>
                    <a:p>
                      <a:pPr algn="r"/>
                      <a:r>
                        <a:rPr lang="hu-HU"/>
                        <a:t>146</a:t>
                      </a:r>
                    </a:p>
                  </a:txBody>
                  <a:tcPr marL="19050" marR="19050" marT="19050" marB="19050"/>
                </a:tc>
                <a:tc>
                  <a:txBody>
                    <a:bodyPr/>
                    <a:lstStyle/>
                    <a:p>
                      <a:pPr algn="r"/>
                      <a:r>
                        <a:rPr lang="hu-HU"/>
                        <a:t>9,963</a:t>
                      </a:r>
                    </a:p>
                  </a:txBody>
                  <a:tcPr marL="19050" marR="19050" marT="19050" marB="19050"/>
                </a:tc>
                <a:tc>
                  <a:txBody>
                    <a:bodyPr/>
                    <a:lstStyle/>
                    <a:p>
                      <a:pPr algn="r"/>
                      <a:r>
                        <a:rPr lang="hu-HU"/>
                        <a:t>118 (-20%)</a:t>
                      </a:r>
                    </a:p>
                  </a:txBody>
                  <a:tcPr marL="19050" marR="19050" marT="19050" marB="19050"/>
                </a:tc>
                <a:tc>
                  <a:txBody>
                    <a:bodyPr/>
                    <a:lstStyle/>
                    <a:p>
                      <a:pPr algn="r"/>
                      <a:r>
                        <a:rPr lang="hu-HU" dirty="0"/>
                        <a:t>11,015</a:t>
                      </a:r>
                    </a:p>
                  </a:txBody>
                  <a:tcPr marL="19050" marR="19050" marT="19050" marB="19050"/>
                </a:tc>
              </a:tr>
            </a:tbl>
          </a:graphicData>
        </a:graphic>
      </p:graphicFrame>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Grp="1"/>
          </p:cNvSpPr>
          <p:nvPr>
            <p:ph type="title"/>
          </p:nvPr>
        </p:nvSpPr>
        <p:spPr/>
        <p:txBody>
          <a:bodyPr>
            <a:normAutofit/>
          </a:bodyPr>
          <a:lstStyle/>
          <a:p>
            <a:r>
              <a:rPr lang="en-US" b="1" cap="none" dirty="0" smtClean="0"/>
              <a:t>The most significant investments in </a:t>
            </a:r>
            <a:r>
              <a:rPr lang="en-US" b="1" cap="none" dirty="0" smtClean="0"/>
              <a:t>2009</a:t>
            </a:r>
            <a:endParaRPr lang="en-US" cap="none" dirty="0"/>
          </a:p>
        </p:txBody>
      </p:sp>
      <p:sp>
        <p:nvSpPr>
          <p:cNvPr id="5" name="Tartalom helye 4"/>
          <p:cNvSpPr>
            <a:spLocks noGrp="1"/>
          </p:cNvSpPr>
          <p:nvPr>
            <p:ph idx="1"/>
          </p:nvPr>
        </p:nvSpPr>
        <p:spPr/>
        <p:txBody>
          <a:bodyPr>
            <a:normAutofit fontScale="92500" lnSpcReduction="10000"/>
          </a:bodyPr>
          <a:lstStyle/>
          <a:p>
            <a:r>
              <a:rPr lang="hu-HU" dirty="0" smtClean="0"/>
              <a:t>BP: </a:t>
            </a:r>
            <a:r>
              <a:rPr lang="hu-HU" dirty="0" err="1" smtClean="0"/>
              <a:t>Shared</a:t>
            </a:r>
            <a:r>
              <a:rPr lang="hu-HU" dirty="0" smtClean="0"/>
              <a:t> service centre </a:t>
            </a:r>
            <a:r>
              <a:rPr lang="hu-HU" dirty="0" err="1" smtClean="0"/>
              <a:t>in</a:t>
            </a:r>
            <a:r>
              <a:rPr lang="hu-HU" dirty="0" smtClean="0"/>
              <a:t> Budapest</a:t>
            </a:r>
          </a:p>
          <a:p>
            <a:r>
              <a:rPr lang="hu-HU" dirty="0" err="1" smtClean="0"/>
              <a:t>Bosal</a:t>
            </a:r>
            <a:r>
              <a:rPr lang="hu-HU" dirty="0" smtClean="0"/>
              <a:t> Group: </a:t>
            </a:r>
            <a:r>
              <a:rPr lang="hu-HU" dirty="0" err="1" smtClean="0"/>
              <a:t>Expanded</a:t>
            </a:r>
            <a:r>
              <a:rPr lang="hu-HU" dirty="0" smtClean="0"/>
              <a:t> </a:t>
            </a:r>
            <a:r>
              <a:rPr lang="hu-HU" dirty="0" err="1" smtClean="0"/>
              <a:t>its</a:t>
            </a:r>
            <a:r>
              <a:rPr lang="hu-HU" dirty="0" smtClean="0"/>
              <a:t> </a:t>
            </a:r>
            <a:r>
              <a:rPr lang="hu-HU" dirty="0" err="1" smtClean="0"/>
              <a:t>automotive</a:t>
            </a:r>
            <a:r>
              <a:rPr lang="hu-HU" dirty="0" smtClean="0"/>
              <a:t> </a:t>
            </a:r>
            <a:r>
              <a:rPr lang="hu-HU" dirty="0" err="1" smtClean="0"/>
              <a:t>components</a:t>
            </a:r>
            <a:r>
              <a:rPr lang="hu-HU" dirty="0" smtClean="0"/>
              <a:t> </a:t>
            </a:r>
            <a:r>
              <a:rPr lang="hu-HU" dirty="0" err="1" smtClean="0"/>
              <a:t>manufacturing</a:t>
            </a:r>
            <a:r>
              <a:rPr lang="hu-HU" dirty="0" smtClean="0"/>
              <a:t> </a:t>
            </a:r>
            <a:r>
              <a:rPr lang="hu-HU" dirty="0" err="1" smtClean="0"/>
              <a:t>plant</a:t>
            </a:r>
            <a:r>
              <a:rPr lang="hu-HU" dirty="0" smtClean="0"/>
              <a:t> </a:t>
            </a:r>
            <a:r>
              <a:rPr lang="hu-HU" dirty="0" err="1" smtClean="0"/>
              <a:t>in</a:t>
            </a:r>
            <a:r>
              <a:rPr lang="hu-HU" dirty="0" smtClean="0"/>
              <a:t> Kecskemét</a:t>
            </a:r>
          </a:p>
          <a:p>
            <a:r>
              <a:rPr lang="hu-HU" dirty="0" smtClean="0"/>
              <a:t>EGIS: </a:t>
            </a:r>
            <a:r>
              <a:rPr lang="hu-HU" dirty="0" err="1" smtClean="0"/>
              <a:t>Pharmaceuticals</a:t>
            </a:r>
            <a:r>
              <a:rPr lang="hu-HU" dirty="0" smtClean="0"/>
              <a:t> R&amp;D centre </a:t>
            </a:r>
            <a:r>
              <a:rPr lang="hu-HU" dirty="0" err="1" smtClean="0"/>
              <a:t>in</a:t>
            </a:r>
            <a:r>
              <a:rPr lang="hu-HU" dirty="0" smtClean="0"/>
              <a:t> Budapest</a:t>
            </a:r>
          </a:p>
          <a:p>
            <a:r>
              <a:rPr lang="hu-HU" dirty="0" err="1" smtClean="0"/>
              <a:t>Harman-Becker</a:t>
            </a:r>
            <a:r>
              <a:rPr lang="hu-HU" dirty="0" smtClean="0"/>
              <a:t>: Automotive </a:t>
            </a:r>
            <a:r>
              <a:rPr lang="hu-HU" dirty="0" err="1" smtClean="0"/>
              <a:t>electronics</a:t>
            </a:r>
            <a:r>
              <a:rPr lang="hu-HU" dirty="0" smtClean="0"/>
              <a:t>, Székesfehérvár</a:t>
            </a:r>
          </a:p>
          <a:p>
            <a:r>
              <a:rPr lang="hu-HU" dirty="0" smtClean="0"/>
              <a:t>PATEC: Automotive </a:t>
            </a:r>
            <a:r>
              <a:rPr lang="hu-HU" dirty="0" err="1" smtClean="0"/>
              <a:t>components</a:t>
            </a:r>
            <a:r>
              <a:rPr lang="hu-HU" dirty="0" smtClean="0"/>
              <a:t>, Szikszó</a:t>
            </a:r>
          </a:p>
          <a:p>
            <a:r>
              <a:rPr lang="hu-HU" dirty="0" err="1" smtClean="0"/>
              <a:t>Technica</a:t>
            </a:r>
            <a:r>
              <a:rPr lang="hu-HU" dirty="0" smtClean="0"/>
              <a:t> Ungheria: </a:t>
            </a:r>
            <a:r>
              <a:rPr lang="hu-HU" dirty="0" err="1" smtClean="0"/>
              <a:t>Light</a:t>
            </a:r>
            <a:r>
              <a:rPr lang="hu-HU" dirty="0" smtClean="0"/>
              <a:t> </a:t>
            </a:r>
            <a:r>
              <a:rPr lang="hu-HU" dirty="0" err="1" smtClean="0"/>
              <a:t>industry</a:t>
            </a:r>
            <a:r>
              <a:rPr lang="hu-HU" dirty="0" smtClean="0"/>
              <a:t>, Nagykálló</a:t>
            </a:r>
          </a:p>
          <a:p>
            <a:r>
              <a:rPr lang="hu-HU" dirty="0" err="1" smtClean="0"/>
              <a:t>Via</a:t>
            </a:r>
            <a:r>
              <a:rPr lang="hu-HU" dirty="0" smtClean="0"/>
              <a:t> </a:t>
            </a:r>
            <a:r>
              <a:rPr lang="hu-HU" dirty="0" err="1" smtClean="0"/>
              <a:t>One</a:t>
            </a:r>
            <a:r>
              <a:rPr lang="hu-HU" dirty="0" smtClean="0"/>
              <a:t>: Software </a:t>
            </a:r>
            <a:r>
              <a:rPr lang="hu-HU" dirty="0" err="1" smtClean="0"/>
              <a:t>development</a:t>
            </a:r>
            <a:r>
              <a:rPr lang="hu-HU" dirty="0" smtClean="0"/>
              <a:t>, Budapest</a:t>
            </a:r>
          </a:p>
          <a:p>
            <a:endParaRPr lang="hu-HU"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Projektáttekintő bemutató">
  <a:themeElements>
    <a:clrScheme name="Metró">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F3D43B"/>
      </a:hlink>
      <a:folHlink>
        <a:srgbClr val="969696"/>
      </a:folHlink>
    </a:clrScheme>
    <a:fontScheme name="Túra">
      <a:majorFont>
        <a:latin typeface="Franklin Gothic Medium"/>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Franklin Gothic Book"/>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Túra">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perspectiveFront" fov="60000">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blipFill>
          <a:blip xmlns:r="http://schemas.openxmlformats.org/officeDocument/2006/relationships" r:embed="rId1">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2">
            <a:duotone>
              <a:schemeClr val="phClr">
                <a:shade val="30000"/>
                <a:satMod val="455000"/>
              </a:schemeClr>
              <a:schemeClr val="phClr">
                <a:tint val="95000"/>
                <a:satMod val="120000"/>
              </a:schemeClr>
            </a:duotone>
          </a:blip>
          <a:stretch>
            <a:fillRect/>
          </a:stretch>
        </a:blipFill>
      </a:bgFillStyleLst>
    </a:fmtScheme>
  </a:themeElements>
  <a:objectDefaults/>
  <a:extraClrSchemeLst/>
</a:theme>
</file>

<file path=ppt/theme/theme2.xml><?xml version="1.0" encoding="utf-8"?>
<a:theme xmlns:a="http://schemas.openxmlformats.org/drawingml/2006/main" name="Office-téma">
  <a:themeElements>
    <a:clrScheme name="Office">
      <a:dk1>
        <a:sysClr val="windowText" lastClr="000000"/>
      </a:dk1>
      <a:lt1>
        <a:sysClr val="window" lastClr="FFFFFF"/>
      </a:lt1>
      <a:dk2>
        <a:srgbClr val="1F497D"/>
      </a:dk2>
      <a:lt2>
        <a:srgbClr val="FAF3E8"/>
      </a:lt2>
      <a:accent1>
        <a:srgbClr val="5C83B4"/>
      </a:accent1>
      <a:accent2>
        <a:srgbClr val="C0504D"/>
      </a:accent2>
      <a:accent3>
        <a:srgbClr val="9DBB61"/>
      </a:accent3>
      <a:accent4>
        <a:srgbClr val="8066A0"/>
      </a:accent4>
      <a:accent5>
        <a:srgbClr val="4BACC6"/>
      </a:accent5>
      <a:accent6>
        <a:srgbClr val="F59D56"/>
      </a:accent6>
      <a:hlink>
        <a:srgbClr val="0000FF"/>
      </a:hlink>
      <a:folHlink>
        <a:srgbClr val="800080"/>
      </a:folHlink>
    </a:clrScheme>
    <a:fontScheme name="Office">
      <a:majorFont>
        <a:latin typeface="Calibri"/>
        <a:ea typeface=""/>
        <a:cs typeface=""/>
        <a:font script="Grek" typeface=""/>
        <a:font script="Cyrl" typeface=""/>
        <a:font script="Jpan" typeface="ＭＳ Ｐゴシック"/>
        <a:font script="Hang" typeface="맑은 고딕"/>
        <a:font script="Hans" typeface="宋体"/>
        <a:font script="Hant" typeface="JhengHei"/>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majorFont>
      <a:minorFont>
        <a:latin typeface="Calibri"/>
        <a:ea typeface=""/>
        <a:cs typeface=""/>
        <a:font script="Grek" typeface=""/>
        <a:font script="Cyrl" typeface=""/>
        <a:font script="Jpan" typeface="ＭＳ Ｐゴシック"/>
        <a:font script="Hang" typeface="맑은 고딕"/>
        <a:font script="Hans" typeface="宋体"/>
        <a:font script="Hant" typeface="PMingLiu"/>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minorFont>
    </a:fontScheme>
    <a:fmtScheme name="Office">
      <a:fillStyleLst>
        <a:solidFill>
          <a:schemeClr val="phClr">
            <a:tint val="100000"/>
            <a:shade val="100000"/>
            <a:satMod val="100000"/>
          </a:schemeClr>
        </a:solidFill>
        <a:gradFill rotWithShape="1">
          <a:gsLst>
            <a:gs pos="0">
              <a:schemeClr val="phClr">
                <a:tint val="65000"/>
                <a:shade val="100000"/>
                <a:satMod val="133000"/>
              </a:schemeClr>
            </a:gs>
            <a:gs pos="15000">
              <a:schemeClr val="phClr">
                <a:tint val="50000"/>
                <a:shade val="100000"/>
                <a:satMod val="140000"/>
              </a:schemeClr>
            </a:gs>
            <a:gs pos="100000">
              <a:schemeClr val="phClr">
                <a:tint val="10000"/>
                <a:shade val="100000"/>
                <a:satMod val="135000"/>
              </a:schemeClr>
            </a:gs>
          </a:gsLst>
          <a:lin ang="16200000" scaled="1"/>
        </a:gradFill>
        <a:gradFill rotWithShape="1">
          <a:gsLst>
            <a:gs pos="0">
              <a:schemeClr val="phClr">
                <a:tint val="100000"/>
                <a:shade val="75000"/>
                <a:satMod val="160000"/>
              </a:schemeClr>
            </a:gs>
            <a:gs pos="62000">
              <a:schemeClr val="phClr">
                <a:tint val="100000"/>
                <a:shade val="100000"/>
                <a:satMod val="125000"/>
              </a:schemeClr>
            </a:gs>
            <a:gs pos="100000">
              <a:schemeClr val="phClr">
                <a:tint val="80000"/>
                <a:shade val="100000"/>
                <a:satMod val="140000"/>
              </a:schemeClr>
            </a:gs>
          </a:gsLst>
          <a:lin ang="16200000" scaled="1"/>
        </a:gradFill>
      </a:fillStyleLst>
      <a:lnStyleLst>
        <a:ln w="12700">
          <a:solidFill>
            <a:schemeClr val="phClr"/>
          </a:solidFill>
          <a:prstDash val="solid"/>
        </a:ln>
        <a:ln w="25400">
          <a:solidFill>
            <a:schemeClr val="phClr"/>
          </a:solidFill>
          <a:prstDash val="solid"/>
        </a:ln>
        <a:ln w="38100">
          <a:solidFill>
            <a:schemeClr val="phClr"/>
          </a:solidFill>
          <a:prstDash val="solid"/>
        </a:ln>
      </a:lnStyleLst>
      <a:effectStyleLst>
        <a:effectStyle>
          <a:effectLst>
            <a:outerShdw blurRad="50800" dist="25400" dir="5400000">
              <a:srgbClr val="000000">
                <a:alpha val="43137"/>
              </a:srgbClr>
            </a:outerShdw>
          </a:effectLst>
        </a:effectStyle>
        <a:effectStyle>
          <a:effectLst>
            <a:outerShdw blurRad="50800" dist="38100" dir="5400000">
              <a:srgbClr val="000000">
                <a:alpha val="61176"/>
              </a:srgbClr>
            </a:outerShdw>
          </a:effectLst>
          <a:scene3d>
            <a:camera prst="orthographicFront" fov="0">
              <a:rot lat="0" lon="0" rev="0"/>
            </a:camera>
            <a:lightRig rig="contrasting" dir="t">
              <a:rot lat="0" lon="0" rev="16500000"/>
            </a:lightRig>
          </a:scene3d>
          <a:sp3d contourW="12700" prstMaterial="powder">
            <a:bevelT h="50800"/>
            <a:contourClr>
              <a:schemeClr val="phClr">
                <a:tint val="100000"/>
                <a:shade val="100000"/>
                <a:satMod val="100000"/>
              </a:schemeClr>
            </a:contourClr>
          </a:sp3d>
        </a:effectStyle>
        <a:effectStyle>
          <a:effectLst>
            <a:reflection blurRad="12700" stA="25000" endPos="28000" dist="38100" dir="5400000" sy="-100000" rotWithShape="0"/>
          </a:effectLst>
          <a:scene3d>
            <a:camera prst="orthographicFront" fov="0">
              <a:rot lat="0" lon="0" rev="0"/>
            </a:camera>
            <a:lightRig rig="threePt" dir="t">
              <a:rot lat="0" lon="0" rev="0"/>
            </a:lightRig>
          </a:scene3d>
          <a:sp3d>
            <a:bevelT w="139700" h="38100"/>
            <a:contourClr>
              <a:schemeClr val="phClr">
                <a:tint val="100000"/>
                <a:shade val="100000"/>
                <a:satMod val="100000"/>
              </a:schemeClr>
            </a:contourClr>
          </a:sp3d>
        </a:effectStyle>
      </a:effectStyleLst>
      <a:bgFillStyleLst>
        <a:solidFill>
          <a:schemeClr val="phClr">
            <a:tint val="100000"/>
            <a:shade val="100000"/>
            <a:satMod val="100000"/>
          </a:schemeClr>
        </a:solidFill>
        <a:gradFill rotWithShape="1">
          <a:gsLst>
            <a:gs pos="0">
              <a:schemeClr val="phClr">
                <a:shade val="50000"/>
                <a:satMod val="145000"/>
              </a:schemeClr>
            </a:gs>
            <a:gs pos="40000">
              <a:schemeClr val="phClr">
                <a:shade val="70000"/>
                <a:satMod val="145000"/>
              </a:schemeClr>
            </a:gs>
            <a:gs pos="100000">
              <a:schemeClr val="phClr">
                <a:tint val="85000"/>
                <a:satMod val="155000"/>
              </a:schemeClr>
            </a:gs>
          </a:gsLst>
          <a:lin ang="16200000" scaled="1"/>
        </a:gradFill>
        <a:gradFill rotWithShape="1">
          <a:gsLst>
            <a:gs pos="0">
              <a:schemeClr val="phClr">
                <a:shade val="50000"/>
                <a:satMod val="145000"/>
              </a:schemeClr>
            </a:gs>
            <a:gs pos="30000">
              <a:schemeClr val="phClr">
                <a:shade val="65000"/>
                <a:satMod val="155000"/>
              </a:schemeClr>
            </a:gs>
            <a:gs pos="100000">
              <a:schemeClr val="phClr">
                <a:tint val="60000"/>
                <a:satMod val="170000"/>
              </a:schemeClr>
            </a:gs>
          </a:gsLst>
          <a:lin ang="16200000" scaled="1"/>
        </a:gradFill>
      </a:bgFillStyleLst>
    </a:fmtScheme>
  </a:themeElements>
  <a:objectDefaults/>
  <a:extraClrSchemeLst/>
</a:theme>
</file>

<file path=ppt/theme/theme3.xml><?xml version="1.0" encoding="utf-8"?>
<a:theme xmlns:a="http://schemas.openxmlformats.org/drawingml/2006/main" name="Office-téma">
  <a:themeElements>
    <a:clrScheme name="Office">
      <a:dk1>
        <a:sysClr val="windowText" lastClr="000000"/>
      </a:dk1>
      <a:lt1>
        <a:sysClr val="window" lastClr="FFFFFF"/>
      </a:lt1>
      <a:dk2>
        <a:srgbClr val="1F497D"/>
      </a:dk2>
      <a:lt2>
        <a:srgbClr val="FAF3E8"/>
      </a:lt2>
      <a:accent1>
        <a:srgbClr val="5C83B4"/>
      </a:accent1>
      <a:accent2>
        <a:srgbClr val="C0504D"/>
      </a:accent2>
      <a:accent3>
        <a:srgbClr val="9DBB61"/>
      </a:accent3>
      <a:accent4>
        <a:srgbClr val="8066A0"/>
      </a:accent4>
      <a:accent5>
        <a:srgbClr val="4BACC6"/>
      </a:accent5>
      <a:accent6>
        <a:srgbClr val="F59D56"/>
      </a:accent6>
      <a:hlink>
        <a:srgbClr val="0000FF"/>
      </a:hlink>
      <a:folHlink>
        <a:srgbClr val="800080"/>
      </a:folHlink>
    </a:clrScheme>
    <a:fontScheme name="Office">
      <a:majorFont>
        <a:latin typeface="Calibri"/>
        <a:ea typeface=""/>
        <a:cs typeface=""/>
        <a:font script="Grek" typeface=""/>
        <a:font script="Cyrl" typeface=""/>
        <a:font script="Jpan" typeface="ＭＳ Ｐゴシック"/>
        <a:font script="Hang" typeface="맑은 고딕"/>
        <a:font script="Hans" typeface="宋体"/>
        <a:font script="Hant" typeface="JhengHei"/>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majorFont>
      <a:minorFont>
        <a:latin typeface="Calibri"/>
        <a:ea typeface=""/>
        <a:cs typeface=""/>
        <a:font script="Grek" typeface=""/>
        <a:font script="Cyrl" typeface=""/>
        <a:font script="Jpan" typeface="ＭＳ Ｐゴシック"/>
        <a:font script="Hang" typeface="맑은 고딕"/>
        <a:font script="Hans" typeface="宋体"/>
        <a:font script="Hant" typeface="PMingLiu"/>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minorFont>
    </a:fontScheme>
    <a:fmtScheme name="Office">
      <a:fillStyleLst>
        <a:solidFill>
          <a:schemeClr val="phClr">
            <a:tint val="100000"/>
            <a:shade val="100000"/>
            <a:satMod val="100000"/>
          </a:schemeClr>
        </a:solidFill>
        <a:gradFill rotWithShape="1">
          <a:gsLst>
            <a:gs pos="0">
              <a:schemeClr val="phClr">
                <a:tint val="65000"/>
                <a:shade val="100000"/>
                <a:satMod val="133000"/>
              </a:schemeClr>
            </a:gs>
            <a:gs pos="15000">
              <a:schemeClr val="phClr">
                <a:tint val="50000"/>
                <a:shade val="100000"/>
                <a:satMod val="140000"/>
              </a:schemeClr>
            </a:gs>
            <a:gs pos="100000">
              <a:schemeClr val="phClr">
                <a:tint val="10000"/>
                <a:shade val="100000"/>
                <a:satMod val="135000"/>
              </a:schemeClr>
            </a:gs>
          </a:gsLst>
          <a:lin ang="16200000" scaled="1"/>
        </a:gradFill>
        <a:gradFill rotWithShape="1">
          <a:gsLst>
            <a:gs pos="0">
              <a:schemeClr val="phClr">
                <a:tint val="100000"/>
                <a:shade val="75000"/>
                <a:satMod val="160000"/>
              </a:schemeClr>
            </a:gs>
            <a:gs pos="62000">
              <a:schemeClr val="phClr">
                <a:tint val="100000"/>
                <a:shade val="100000"/>
                <a:satMod val="125000"/>
              </a:schemeClr>
            </a:gs>
            <a:gs pos="100000">
              <a:schemeClr val="phClr">
                <a:tint val="80000"/>
                <a:shade val="100000"/>
                <a:satMod val="140000"/>
              </a:schemeClr>
            </a:gs>
          </a:gsLst>
          <a:lin ang="16200000" scaled="1"/>
        </a:gradFill>
      </a:fillStyleLst>
      <a:lnStyleLst>
        <a:ln w="12700">
          <a:solidFill>
            <a:schemeClr val="phClr"/>
          </a:solidFill>
          <a:prstDash val="solid"/>
        </a:ln>
        <a:ln w="25400">
          <a:solidFill>
            <a:schemeClr val="phClr"/>
          </a:solidFill>
          <a:prstDash val="solid"/>
        </a:ln>
        <a:ln w="38100">
          <a:solidFill>
            <a:schemeClr val="phClr"/>
          </a:solidFill>
          <a:prstDash val="solid"/>
        </a:ln>
      </a:lnStyleLst>
      <a:effectStyleLst>
        <a:effectStyle>
          <a:effectLst>
            <a:outerShdw blurRad="50800" dist="25400" dir="5400000">
              <a:srgbClr val="000000">
                <a:alpha val="43137"/>
              </a:srgbClr>
            </a:outerShdw>
          </a:effectLst>
        </a:effectStyle>
        <a:effectStyle>
          <a:effectLst>
            <a:outerShdw blurRad="50800" dist="38100" dir="5400000">
              <a:srgbClr val="000000">
                <a:alpha val="61176"/>
              </a:srgbClr>
            </a:outerShdw>
          </a:effectLst>
          <a:scene3d>
            <a:camera prst="orthographicFront" fov="0">
              <a:rot lat="0" lon="0" rev="0"/>
            </a:camera>
            <a:lightRig rig="contrasting" dir="t">
              <a:rot lat="0" lon="0" rev="16500000"/>
            </a:lightRig>
          </a:scene3d>
          <a:sp3d contourW="12700" prstMaterial="powder">
            <a:bevelT h="50800"/>
            <a:contourClr>
              <a:schemeClr val="phClr">
                <a:tint val="100000"/>
                <a:shade val="100000"/>
                <a:satMod val="100000"/>
              </a:schemeClr>
            </a:contourClr>
          </a:sp3d>
        </a:effectStyle>
        <a:effectStyle>
          <a:effectLst>
            <a:reflection blurRad="12700" stA="25000" endPos="28000" dist="38100" dir="5400000" sy="-100000" rotWithShape="0"/>
          </a:effectLst>
          <a:scene3d>
            <a:camera prst="orthographicFront" fov="0">
              <a:rot lat="0" lon="0" rev="0"/>
            </a:camera>
            <a:lightRig rig="threePt" dir="t">
              <a:rot lat="0" lon="0" rev="0"/>
            </a:lightRig>
          </a:scene3d>
          <a:sp3d>
            <a:bevelT w="139700" h="38100"/>
            <a:contourClr>
              <a:schemeClr val="phClr">
                <a:tint val="100000"/>
                <a:shade val="100000"/>
                <a:satMod val="100000"/>
              </a:schemeClr>
            </a:contourClr>
          </a:sp3d>
        </a:effectStyle>
      </a:effectStyleLst>
      <a:bgFillStyleLst>
        <a:solidFill>
          <a:schemeClr val="phClr">
            <a:tint val="100000"/>
            <a:shade val="100000"/>
            <a:satMod val="100000"/>
          </a:schemeClr>
        </a:solidFill>
        <a:gradFill rotWithShape="1">
          <a:gsLst>
            <a:gs pos="0">
              <a:schemeClr val="phClr">
                <a:shade val="50000"/>
                <a:satMod val="145000"/>
              </a:schemeClr>
            </a:gs>
            <a:gs pos="40000">
              <a:schemeClr val="phClr">
                <a:shade val="70000"/>
                <a:satMod val="145000"/>
              </a:schemeClr>
            </a:gs>
            <a:gs pos="100000">
              <a:schemeClr val="phClr">
                <a:tint val="85000"/>
                <a:satMod val="155000"/>
              </a:schemeClr>
            </a:gs>
          </a:gsLst>
          <a:lin ang="16200000" scaled="1"/>
        </a:gradFill>
        <a:gradFill rotWithShape="1">
          <a:gsLst>
            <a:gs pos="0">
              <a:schemeClr val="phClr">
                <a:shade val="50000"/>
                <a:satMod val="145000"/>
              </a:schemeClr>
            </a:gs>
            <a:gs pos="30000">
              <a:schemeClr val="phClr">
                <a:shade val="65000"/>
                <a:satMod val="155000"/>
              </a:schemeClr>
            </a:gs>
            <a:gs pos="100000">
              <a:schemeClr val="phClr">
                <a:tint val="60000"/>
                <a:satMod val="170000"/>
              </a:schemeClr>
            </a:gs>
          </a:gsLst>
          <a:lin ang="16200000" scaled="1"/>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Projektáttekintő bemutató</Template>
  <TotalTime>0</TotalTime>
  <Words>452</Words>
  <Application>Microsoft Office PowerPoint</Application>
  <PresentationFormat>Diavetítés a képernyőre (4:3 oldalarány)</PresentationFormat>
  <Paragraphs>98</Paragraphs>
  <Slides>10</Slides>
  <Notes>10</Notes>
  <HiddenSlides>0</HiddenSlides>
  <MMClips>0</MMClips>
  <ScaleCrop>false</ScaleCrop>
  <HeadingPairs>
    <vt:vector size="4" baseType="variant">
      <vt:variant>
        <vt:lpstr>Téma</vt:lpstr>
      </vt:variant>
      <vt:variant>
        <vt:i4>1</vt:i4>
      </vt:variant>
      <vt:variant>
        <vt:lpstr>Diacímek</vt:lpstr>
      </vt:variant>
      <vt:variant>
        <vt:i4>10</vt:i4>
      </vt:variant>
    </vt:vector>
  </HeadingPairs>
  <TitlesOfParts>
    <vt:vector size="11" baseType="lpstr">
      <vt:lpstr>Projektáttekintő bemutató</vt:lpstr>
      <vt:lpstr>Country Overview:  Hungary</vt:lpstr>
      <vt:lpstr>Hungary: Key Facts</vt:lpstr>
      <vt:lpstr>Hungary: Business Facts</vt:lpstr>
      <vt:lpstr>Hungary – Leader in per capita ICT expenditure</vt:lpstr>
      <vt:lpstr>FDI stock per capita in the CEE region</vt:lpstr>
      <vt:lpstr>FDI stock in Hungary by sector</vt:lpstr>
      <vt:lpstr>FDI stock by country of origin</vt:lpstr>
      <vt:lpstr>Investment announcements in the CEE region (number of projects)</vt:lpstr>
      <vt:lpstr>The most significant investments in 2009</vt:lpstr>
      <vt:lpstr>THANK YOU laszlo.konya@ict.hu info@hoa.hu  </vt:lpstr>
    </vt:vector>
  </TitlesOfParts>
  <Manager/>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2010-04-02T21:11:51Z</dcterms:created>
  <dcterms:modified xsi:type="dcterms:W3CDTF">2010-04-02T22:06:02Z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LCID">
    <vt:lpwstr>1038</vt:lpwstr>
  </property>
  <property fmtid="{D5CDD505-2E9C-101B-9397-08002B2CF9AE}" pid="3" name="_TemplateID">
    <vt:lpwstr>TC100851991038</vt:lpwstr>
  </property>
</Properties>
</file>